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890500" cy="7493000"/>
  <p:notesSz cx="12890500" cy="7493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90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6787" y="2322830"/>
            <a:ext cx="10956925" cy="1573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33575" y="4196080"/>
            <a:ext cx="9023350" cy="187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4525" y="1723390"/>
            <a:ext cx="5607367" cy="4945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38607" y="1723390"/>
            <a:ext cx="5607367" cy="4945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9465" y="609303"/>
            <a:ext cx="6562639" cy="1051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4525" y="1723390"/>
            <a:ext cx="11601450" cy="4945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82770" y="6968490"/>
            <a:ext cx="4124960" cy="37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4525" y="6968490"/>
            <a:ext cx="2964815" cy="37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81160" y="6968490"/>
            <a:ext cx="2964815" cy="37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1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7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voguehotelsupreme.com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398" y="146311"/>
            <a:ext cx="12599035" cy="7200900"/>
            <a:chOff x="144398" y="146311"/>
            <a:chExt cx="12599035" cy="7200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398" y="146311"/>
              <a:ext cx="12598769" cy="72008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97090" y="5328788"/>
              <a:ext cx="932180" cy="932180"/>
            </a:xfrm>
            <a:custGeom>
              <a:avLst/>
              <a:gdLst/>
              <a:ahLst/>
              <a:cxnLst/>
              <a:rect l="l" t="t" r="r" b="b"/>
              <a:pathLst>
                <a:path w="932180" h="932179">
                  <a:moveTo>
                    <a:pt x="931835" y="0"/>
                  </a:moveTo>
                  <a:lnTo>
                    <a:pt x="0" y="0"/>
                  </a:lnTo>
                  <a:lnTo>
                    <a:pt x="0" y="931838"/>
                  </a:lnTo>
                  <a:lnTo>
                    <a:pt x="931835" y="931838"/>
                  </a:lnTo>
                  <a:lnTo>
                    <a:pt x="931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9461" y="5385261"/>
              <a:ext cx="368300" cy="170815"/>
            </a:xfrm>
            <a:custGeom>
              <a:avLst/>
              <a:gdLst/>
              <a:ahLst/>
              <a:cxnLst/>
              <a:rect l="l" t="t" r="r" b="b"/>
              <a:pathLst>
                <a:path w="368300" h="170814">
                  <a:moveTo>
                    <a:pt x="57315" y="28244"/>
                  </a:moveTo>
                  <a:lnTo>
                    <a:pt x="29083" y="28244"/>
                  </a:lnTo>
                  <a:lnTo>
                    <a:pt x="29083" y="0"/>
                  </a:lnTo>
                  <a:lnTo>
                    <a:pt x="0" y="0"/>
                  </a:lnTo>
                  <a:lnTo>
                    <a:pt x="0" y="29095"/>
                  </a:lnTo>
                  <a:lnTo>
                    <a:pt x="28232" y="29095"/>
                  </a:lnTo>
                  <a:lnTo>
                    <a:pt x="28232" y="57327"/>
                  </a:lnTo>
                  <a:lnTo>
                    <a:pt x="57315" y="57327"/>
                  </a:lnTo>
                  <a:lnTo>
                    <a:pt x="57315" y="28244"/>
                  </a:lnTo>
                  <a:close/>
                </a:path>
                <a:path w="368300" h="170814">
                  <a:moveTo>
                    <a:pt x="367931" y="112953"/>
                  </a:moveTo>
                  <a:lnTo>
                    <a:pt x="339699" y="112953"/>
                  </a:lnTo>
                  <a:lnTo>
                    <a:pt x="338848" y="112953"/>
                  </a:lnTo>
                  <a:lnTo>
                    <a:pt x="310603" y="112953"/>
                  </a:lnTo>
                  <a:lnTo>
                    <a:pt x="310603" y="142036"/>
                  </a:lnTo>
                  <a:lnTo>
                    <a:pt x="338848" y="142036"/>
                  </a:lnTo>
                  <a:lnTo>
                    <a:pt x="338848" y="170281"/>
                  </a:lnTo>
                  <a:lnTo>
                    <a:pt x="367931" y="170281"/>
                  </a:lnTo>
                  <a:lnTo>
                    <a:pt x="367931" y="142036"/>
                  </a:lnTo>
                  <a:lnTo>
                    <a:pt x="367931" y="141198"/>
                  </a:lnTo>
                  <a:lnTo>
                    <a:pt x="367931" y="112953"/>
                  </a:lnTo>
                  <a:close/>
                </a:path>
                <a:path w="368300" h="170814">
                  <a:moveTo>
                    <a:pt x="367931" y="0"/>
                  </a:moveTo>
                  <a:lnTo>
                    <a:pt x="367931" y="0"/>
                  </a:lnTo>
                  <a:lnTo>
                    <a:pt x="282371" y="0"/>
                  </a:lnTo>
                  <a:lnTo>
                    <a:pt x="282371" y="28244"/>
                  </a:lnTo>
                  <a:lnTo>
                    <a:pt x="254977" y="28244"/>
                  </a:lnTo>
                  <a:lnTo>
                    <a:pt x="254139" y="28244"/>
                  </a:lnTo>
                  <a:lnTo>
                    <a:pt x="225894" y="28244"/>
                  </a:lnTo>
                  <a:lnTo>
                    <a:pt x="225894" y="56476"/>
                  </a:lnTo>
                  <a:lnTo>
                    <a:pt x="198513" y="56476"/>
                  </a:lnTo>
                  <a:lnTo>
                    <a:pt x="198513" y="29095"/>
                  </a:lnTo>
                  <a:lnTo>
                    <a:pt x="198513" y="28244"/>
                  </a:lnTo>
                  <a:lnTo>
                    <a:pt x="198513" y="0"/>
                  </a:lnTo>
                  <a:lnTo>
                    <a:pt x="197662" y="0"/>
                  </a:lnTo>
                  <a:lnTo>
                    <a:pt x="197662" y="57327"/>
                  </a:lnTo>
                  <a:lnTo>
                    <a:pt x="197662" y="84721"/>
                  </a:lnTo>
                  <a:lnTo>
                    <a:pt x="197662" y="85572"/>
                  </a:lnTo>
                  <a:lnTo>
                    <a:pt x="197662" y="112953"/>
                  </a:lnTo>
                  <a:lnTo>
                    <a:pt x="197662" y="113804"/>
                  </a:lnTo>
                  <a:lnTo>
                    <a:pt x="197662" y="141198"/>
                  </a:lnTo>
                  <a:lnTo>
                    <a:pt x="170268" y="141198"/>
                  </a:lnTo>
                  <a:lnTo>
                    <a:pt x="170268" y="57327"/>
                  </a:lnTo>
                  <a:lnTo>
                    <a:pt x="197662" y="57327"/>
                  </a:lnTo>
                  <a:lnTo>
                    <a:pt x="197662" y="0"/>
                  </a:lnTo>
                  <a:lnTo>
                    <a:pt x="170268" y="0"/>
                  </a:lnTo>
                  <a:lnTo>
                    <a:pt x="169418" y="0"/>
                  </a:lnTo>
                  <a:lnTo>
                    <a:pt x="169418" y="29095"/>
                  </a:lnTo>
                  <a:lnTo>
                    <a:pt x="169418" y="56476"/>
                  </a:lnTo>
                  <a:lnTo>
                    <a:pt x="142036" y="56476"/>
                  </a:lnTo>
                  <a:lnTo>
                    <a:pt x="142036" y="29095"/>
                  </a:lnTo>
                  <a:lnTo>
                    <a:pt x="169418" y="29095"/>
                  </a:lnTo>
                  <a:lnTo>
                    <a:pt x="169418" y="0"/>
                  </a:lnTo>
                  <a:lnTo>
                    <a:pt x="141185" y="0"/>
                  </a:lnTo>
                  <a:lnTo>
                    <a:pt x="141185" y="28244"/>
                  </a:lnTo>
                  <a:lnTo>
                    <a:pt x="141185" y="113804"/>
                  </a:lnTo>
                  <a:lnTo>
                    <a:pt x="141185" y="141198"/>
                  </a:lnTo>
                  <a:lnTo>
                    <a:pt x="113792" y="141198"/>
                  </a:lnTo>
                  <a:lnTo>
                    <a:pt x="113792" y="113804"/>
                  </a:lnTo>
                  <a:lnTo>
                    <a:pt x="141185" y="113804"/>
                  </a:lnTo>
                  <a:lnTo>
                    <a:pt x="141185" y="28244"/>
                  </a:lnTo>
                  <a:lnTo>
                    <a:pt x="113792" y="28244"/>
                  </a:lnTo>
                  <a:lnTo>
                    <a:pt x="112941" y="28244"/>
                  </a:lnTo>
                  <a:lnTo>
                    <a:pt x="84709" y="28244"/>
                  </a:lnTo>
                  <a:lnTo>
                    <a:pt x="84709" y="57327"/>
                  </a:lnTo>
                  <a:lnTo>
                    <a:pt x="112941" y="57327"/>
                  </a:lnTo>
                  <a:lnTo>
                    <a:pt x="112941" y="84721"/>
                  </a:lnTo>
                  <a:lnTo>
                    <a:pt x="112941" y="85572"/>
                  </a:lnTo>
                  <a:lnTo>
                    <a:pt x="112941" y="112953"/>
                  </a:lnTo>
                  <a:lnTo>
                    <a:pt x="85559" y="112953"/>
                  </a:lnTo>
                  <a:lnTo>
                    <a:pt x="84709" y="112953"/>
                  </a:lnTo>
                  <a:lnTo>
                    <a:pt x="56476" y="112953"/>
                  </a:lnTo>
                  <a:lnTo>
                    <a:pt x="56476" y="141198"/>
                  </a:lnTo>
                  <a:lnTo>
                    <a:pt x="29083" y="141198"/>
                  </a:lnTo>
                  <a:lnTo>
                    <a:pt x="29083" y="112953"/>
                  </a:lnTo>
                  <a:lnTo>
                    <a:pt x="0" y="112953"/>
                  </a:lnTo>
                  <a:lnTo>
                    <a:pt x="0" y="141198"/>
                  </a:lnTo>
                  <a:lnTo>
                    <a:pt x="0" y="142036"/>
                  </a:lnTo>
                  <a:lnTo>
                    <a:pt x="0" y="170281"/>
                  </a:lnTo>
                  <a:lnTo>
                    <a:pt x="28232" y="170281"/>
                  </a:lnTo>
                  <a:lnTo>
                    <a:pt x="29083" y="170281"/>
                  </a:lnTo>
                  <a:lnTo>
                    <a:pt x="198513" y="170281"/>
                  </a:lnTo>
                  <a:lnTo>
                    <a:pt x="198513" y="142036"/>
                  </a:lnTo>
                  <a:lnTo>
                    <a:pt x="225894" y="142036"/>
                  </a:lnTo>
                  <a:lnTo>
                    <a:pt x="225894" y="170281"/>
                  </a:lnTo>
                  <a:lnTo>
                    <a:pt x="254139" y="170281"/>
                  </a:lnTo>
                  <a:lnTo>
                    <a:pt x="254977" y="170281"/>
                  </a:lnTo>
                  <a:lnTo>
                    <a:pt x="283222" y="170281"/>
                  </a:lnTo>
                  <a:lnTo>
                    <a:pt x="283222" y="142036"/>
                  </a:lnTo>
                  <a:lnTo>
                    <a:pt x="283222" y="141198"/>
                  </a:lnTo>
                  <a:lnTo>
                    <a:pt x="283222" y="113804"/>
                  </a:lnTo>
                  <a:lnTo>
                    <a:pt x="283222" y="112953"/>
                  </a:lnTo>
                  <a:lnTo>
                    <a:pt x="283222" y="84721"/>
                  </a:lnTo>
                  <a:lnTo>
                    <a:pt x="254139" y="84721"/>
                  </a:lnTo>
                  <a:lnTo>
                    <a:pt x="254139" y="112953"/>
                  </a:lnTo>
                  <a:lnTo>
                    <a:pt x="226745" y="112953"/>
                  </a:lnTo>
                  <a:lnTo>
                    <a:pt x="226745" y="85572"/>
                  </a:lnTo>
                  <a:lnTo>
                    <a:pt x="226745" y="84721"/>
                  </a:lnTo>
                  <a:lnTo>
                    <a:pt x="226745" y="57327"/>
                  </a:lnTo>
                  <a:lnTo>
                    <a:pt x="254139" y="57327"/>
                  </a:lnTo>
                  <a:lnTo>
                    <a:pt x="254977" y="57327"/>
                  </a:lnTo>
                  <a:lnTo>
                    <a:pt x="283222" y="57327"/>
                  </a:lnTo>
                  <a:lnTo>
                    <a:pt x="283222" y="29095"/>
                  </a:lnTo>
                  <a:lnTo>
                    <a:pt x="310603" y="29095"/>
                  </a:lnTo>
                  <a:lnTo>
                    <a:pt x="311454" y="29095"/>
                  </a:lnTo>
                  <a:lnTo>
                    <a:pt x="338848" y="29095"/>
                  </a:lnTo>
                  <a:lnTo>
                    <a:pt x="338848" y="56476"/>
                  </a:lnTo>
                  <a:lnTo>
                    <a:pt x="310603" y="56476"/>
                  </a:lnTo>
                  <a:lnTo>
                    <a:pt x="310603" y="85572"/>
                  </a:lnTo>
                  <a:lnTo>
                    <a:pt x="339699" y="85572"/>
                  </a:lnTo>
                  <a:lnTo>
                    <a:pt x="339699" y="57327"/>
                  </a:lnTo>
                  <a:lnTo>
                    <a:pt x="367931" y="57327"/>
                  </a:lnTo>
                  <a:lnTo>
                    <a:pt x="367931" y="29095"/>
                  </a:lnTo>
                  <a:lnTo>
                    <a:pt x="367931" y="28244"/>
                  </a:lnTo>
                  <a:lnTo>
                    <a:pt x="3679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9463" y="5569230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7935" y="0"/>
                  </a:lnTo>
                </a:path>
              </a:pathLst>
            </a:custGeom>
            <a:ln w="2908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53553" y="5582923"/>
              <a:ext cx="819785" cy="170815"/>
            </a:xfrm>
            <a:custGeom>
              <a:avLst/>
              <a:gdLst/>
              <a:ahLst/>
              <a:cxnLst/>
              <a:rect l="l" t="t" r="r" b="b"/>
              <a:pathLst>
                <a:path w="819785" h="170814">
                  <a:moveTo>
                    <a:pt x="283222" y="141198"/>
                  </a:moveTo>
                  <a:lnTo>
                    <a:pt x="254990" y="141198"/>
                  </a:lnTo>
                  <a:lnTo>
                    <a:pt x="254990" y="112953"/>
                  </a:lnTo>
                  <a:lnTo>
                    <a:pt x="225907" y="112953"/>
                  </a:lnTo>
                  <a:lnTo>
                    <a:pt x="225907" y="141198"/>
                  </a:lnTo>
                  <a:lnTo>
                    <a:pt x="198513" y="141198"/>
                  </a:lnTo>
                  <a:lnTo>
                    <a:pt x="197662" y="141198"/>
                  </a:lnTo>
                  <a:lnTo>
                    <a:pt x="170281" y="141198"/>
                  </a:lnTo>
                  <a:lnTo>
                    <a:pt x="170281" y="113804"/>
                  </a:lnTo>
                  <a:lnTo>
                    <a:pt x="198513" y="113804"/>
                  </a:lnTo>
                  <a:lnTo>
                    <a:pt x="198513" y="84721"/>
                  </a:lnTo>
                  <a:lnTo>
                    <a:pt x="170281" y="84721"/>
                  </a:lnTo>
                  <a:lnTo>
                    <a:pt x="170281" y="57327"/>
                  </a:lnTo>
                  <a:lnTo>
                    <a:pt x="197662" y="57327"/>
                  </a:lnTo>
                  <a:lnTo>
                    <a:pt x="198513" y="57327"/>
                  </a:lnTo>
                  <a:lnTo>
                    <a:pt x="226745" y="57327"/>
                  </a:lnTo>
                  <a:lnTo>
                    <a:pt x="226745" y="28244"/>
                  </a:lnTo>
                  <a:lnTo>
                    <a:pt x="198513" y="28244"/>
                  </a:lnTo>
                  <a:lnTo>
                    <a:pt x="197662" y="28244"/>
                  </a:lnTo>
                  <a:lnTo>
                    <a:pt x="84721" y="28244"/>
                  </a:lnTo>
                  <a:lnTo>
                    <a:pt x="84721" y="57327"/>
                  </a:lnTo>
                  <a:lnTo>
                    <a:pt x="84721" y="84721"/>
                  </a:lnTo>
                  <a:lnTo>
                    <a:pt x="57327" y="84721"/>
                  </a:lnTo>
                  <a:lnTo>
                    <a:pt x="57327" y="57327"/>
                  </a:lnTo>
                  <a:lnTo>
                    <a:pt x="84721" y="57327"/>
                  </a:lnTo>
                  <a:lnTo>
                    <a:pt x="84721" y="28244"/>
                  </a:lnTo>
                  <a:lnTo>
                    <a:pt x="57327" y="28244"/>
                  </a:lnTo>
                  <a:lnTo>
                    <a:pt x="56476" y="28244"/>
                  </a:lnTo>
                  <a:lnTo>
                    <a:pt x="28244" y="28244"/>
                  </a:lnTo>
                  <a:lnTo>
                    <a:pt x="28244" y="56476"/>
                  </a:lnTo>
                  <a:lnTo>
                    <a:pt x="0" y="56476"/>
                  </a:lnTo>
                  <a:lnTo>
                    <a:pt x="0" y="85572"/>
                  </a:lnTo>
                  <a:lnTo>
                    <a:pt x="28244" y="85572"/>
                  </a:lnTo>
                  <a:lnTo>
                    <a:pt x="28244" y="113804"/>
                  </a:lnTo>
                  <a:lnTo>
                    <a:pt x="56476" y="113804"/>
                  </a:lnTo>
                  <a:lnTo>
                    <a:pt x="57327" y="113804"/>
                  </a:lnTo>
                  <a:lnTo>
                    <a:pt x="85559" y="113804"/>
                  </a:lnTo>
                  <a:lnTo>
                    <a:pt x="85559" y="85572"/>
                  </a:lnTo>
                  <a:lnTo>
                    <a:pt x="113804" y="85572"/>
                  </a:lnTo>
                  <a:lnTo>
                    <a:pt x="113804" y="57327"/>
                  </a:lnTo>
                  <a:lnTo>
                    <a:pt x="141198" y="57327"/>
                  </a:lnTo>
                  <a:lnTo>
                    <a:pt x="141198" y="85572"/>
                  </a:lnTo>
                  <a:lnTo>
                    <a:pt x="169430" y="85572"/>
                  </a:lnTo>
                  <a:lnTo>
                    <a:pt x="169430" y="112953"/>
                  </a:lnTo>
                  <a:lnTo>
                    <a:pt x="142036" y="112953"/>
                  </a:lnTo>
                  <a:lnTo>
                    <a:pt x="141198" y="112953"/>
                  </a:lnTo>
                  <a:lnTo>
                    <a:pt x="112953" y="112953"/>
                  </a:lnTo>
                  <a:lnTo>
                    <a:pt x="112953" y="141198"/>
                  </a:lnTo>
                  <a:lnTo>
                    <a:pt x="84721" y="141198"/>
                  </a:lnTo>
                  <a:lnTo>
                    <a:pt x="84721" y="170281"/>
                  </a:lnTo>
                  <a:lnTo>
                    <a:pt x="112953" y="170281"/>
                  </a:lnTo>
                  <a:lnTo>
                    <a:pt x="113804" y="170281"/>
                  </a:lnTo>
                  <a:lnTo>
                    <a:pt x="226745" y="170281"/>
                  </a:lnTo>
                  <a:lnTo>
                    <a:pt x="226745" y="142036"/>
                  </a:lnTo>
                  <a:lnTo>
                    <a:pt x="254139" y="142036"/>
                  </a:lnTo>
                  <a:lnTo>
                    <a:pt x="254139" y="170281"/>
                  </a:lnTo>
                  <a:lnTo>
                    <a:pt x="283222" y="170281"/>
                  </a:lnTo>
                  <a:lnTo>
                    <a:pt x="283222" y="141198"/>
                  </a:lnTo>
                  <a:close/>
                </a:path>
                <a:path w="819785" h="170814">
                  <a:moveTo>
                    <a:pt x="311467" y="28244"/>
                  </a:moveTo>
                  <a:lnTo>
                    <a:pt x="282384" y="28244"/>
                  </a:lnTo>
                  <a:lnTo>
                    <a:pt x="282384" y="56476"/>
                  </a:lnTo>
                  <a:lnTo>
                    <a:pt x="282384" y="57327"/>
                  </a:lnTo>
                  <a:lnTo>
                    <a:pt x="282384" y="85572"/>
                  </a:lnTo>
                  <a:lnTo>
                    <a:pt x="311467" y="85572"/>
                  </a:lnTo>
                  <a:lnTo>
                    <a:pt x="311467" y="57327"/>
                  </a:lnTo>
                  <a:lnTo>
                    <a:pt x="311467" y="56476"/>
                  </a:lnTo>
                  <a:lnTo>
                    <a:pt x="311467" y="28244"/>
                  </a:lnTo>
                  <a:close/>
                </a:path>
                <a:path w="819785" h="170814">
                  <a:moveTo>
                    <a:pt x="763257" y="56476"/>
                  </a:moveTo>
                  <a:lnTo>
                    <a:pt x="735025" y="56476"/>
                  </a:lnTo>
                  <a:lnTo>
                    <a:pt x="734174" y="56476"/>
                  </a:lnTo>
                  <a:lnTo>
                    <a:pt x="706793" y="56476"/>
                  </a:lnTo>
                  <a:lnTo>
                    <a:pt x="706793" y="28244"/>
                  </a:lnTo>
                  <a:lnTo>
                    <a:pt x="678548" y="28244"/>
                  </a:lnTo>
                  <a:lnTo>
                    <a:pt x="677710" y="28244"/>
                  </a:lnTo>
                  <a:lnTo>
                    <a:pt x="649465" y="28244"/>
                  </a:lnTo>
                  <a:lnTo>
                    <a:pt x="649465" y="56476"/>
                  </a:lnTo>
                  <a:lnTo>
                    <a:pt x="565607" y="56476"/>
                  </a:lnTo>
                  <a:lnTo>
                    <a:pt x="565607" y="29095"/>
                  </a:lnTo>
                  <a:lnTo>
                    <a:pt x="593839" y="29095"/>
                  </a:lnTo>
                  <a:lnTo>
                    <a:pt x="593839" y="0"/>
                  </a:lnTo>
                  <a:lnTo>
                    <a:pt x="565607" y="0"/>
                  </a:lnTo>
                  <a:lnTo>
                    <a:pt x="564756" y="0"/>
                  </a:lnTo>
                  <a:lnTo>
                    <a:pt x="536511" y="0"/>
                  </a:lnTo>
                  <a:lnTo>
                    <a:pt x="536511" y="28244"/>
                  </a:lnTo>
                  <a:lnTo>
                    <a:pt x="536511" y="29095"/>
                  </a:lnTo>
                  <a:lnTo>
                    <a:pt x="536511" y="56476"/>
                  </a:lnTo>
                  <a:lnTo>
                    <a:pt x="509130" y="56476"/>
                  </a:lnTo>
                  <a:lnTo>
                    <a:pt x="509130" y="28244"/>
                  </a:lnTo>
                  <a:lnTo>
                    <a:pt x="480047" y="28244"/>
                  </a:lnTo>
                  <a:lnTo>
                    <a:pt x="480047" y="56476"/>
                  </a:lnTo>
                  <a:lnTo>
                    <a:pt x="451802" y="56476"/>
                  </a:lnTo>
                  <a:lnTo>
                    <a:pt x="451802" y="84721"/>
                  </a:lnTo>
                  <a:lnTo>
                    <a:pt x="451802" y="85572"/>
                  </a:lnTo>
                  <a:lnTo>
                    <a:pt x="451802" y="112953"/>
                  </a:lnTo>
                  <a:lnTo>
                    <a:pt x="424421" y="112953"/>
                  </a:lnTo>
                  <a:lnTo>
                    <a:pt x="424421" y="84721"/>
                  </a:lnTo>
                  <a:lnTo>
                    <a:pt x="396176" y="84721"/>
                  </a:lnTo>
                  <a:lnTo>
                    <a:pt x="396176" y="57327"/>
                  </a:lnTo>
                  <a:lnTo>
                    <a:pt x="424421" y="57327"/>
                  </a:lnTo>
                  <a:lnTo>
                    <a:pt x="424421" y="29095"/>
                  </a:lnTo>
                  <a:lnTo>
                    <a:pt x="452653" y="29095"/>
                  </a:lnTo>
                  <a:lnTo>
                    <a:pt x="452653" y="0"/>
                  </a:lnTo>
                  <a:lnTo>
                    <a:pt x="424421" y="0"/>
                  </a:lnTo>
                  <a:lnTo>
                    <a:pt x="423570" y="0"/>
                  </a:lnTo>
                  <a:lnTo>
                    <a:pt x="338848" y="0"/>
                  </a:lnTo>
                  <a:lnTo>
                    <a:pt x="338848" y="29095"/>
                  </a:lnTo>
                  <a:lnTo>
                    <a:pt x="367093" y="29095"/>
                  </a:lnTo>
                  <a:lnTo>
                    <a:pt x="367944" y="29095"/>
                  </a:lnTo>
                  <a:lnTo>
                    <a:pt x="395325" y="29095"/>
                  </a:lnTo>
                  <a:lnTo>
                    <a:pt x="395325" y="56476"/>
                  </a:lnTo>
                  <a:lnTo>
                    <a:pt x="367093" y="56476"/>
                  </a:lnTo>
                  <a:lnTo>
                    <a:pt x="367093" y="84721"/>
                  </a:lnTo>
                  <a:lnTo>
                    <a:pt x="338848" y="84721"/>
                  </a:lnTo>
                  <a:lnTo>
                    <a:pt x="338848" y="113804"/>
                  </a:lnTo>
                  <a:lnTo>
                    <a:pt x="367093" y="113804"/>
                  </a:lnTo>
                  <a:lnTo>
                    <a:pt x="367093" y="141198"/>
                  </a:lnTo>
                  <a:lnTo>
                    <a:pt x="367093" y="142036"/>
                  </a:lnTo>
                  <a:lnTo>
                    <a:pt x="367093" y="170281"/>
                  </a:lnTo>
                  <a:lnTo>
                    <a:pt x="396176" y="170281"/>
                  </a:lnTo>
                  <a:lnTo>
                    <a:pt x="396176" y="142036"/>
                  </a:lnTo>
                  <a:lnTo>
                    <a:pt x="396176" y="141198"/>
                  </a:lnTo>
                  <a:lnTo>
                    <a:pt x="396176" y="113804"/>
                  </a:lnTo>
                  <a:lnTo>
                    <a:pt x="423570" y="113804"/>
                  </a:lnTo>
                  <a:lnTo>
                    <a:pt x="423570" y="142036"/>
                  </a:lnTo>
                  <a:lnTo>
                    <a:pt x="451802" y="142036"/>
                  </a:lnTo>
                  <a:lnTo>
                    <a:pt x="452653" y="142036"/>
                  </a:lnTo>
                  <a:lnTo>
                    <a:pt x="480047" y="142036"/>
                  </a:lnTo>
                  <a:lnTo>
                    <a:pt x="480047" y="170281"/>
                  </a:lnTo>
                  <a:lnTo>
                    <a:pt x="509130" y="170281"/>
                  </a:lnTo>
                  <a:lnTo>
                    <a:pt x="509130" y="141198"/>
                  </a:lnTo>
                  <a:lnTo>
                    <a:pt x="480885" y="141198"/>
                  </a:lnTo>
                  <a:lnTo>
                    <a:pt x="480885" y="113804"/>
                  </a:lnTo>
                  <a:lnTo>
                    <a:pt x="480885" y="112953"/>
                  </a:lnTo>
                  <a:lnTo>
                    <a:pt x="480885" y="85572"/>
                  </a:lnTo>
                  <a:lnTo>
                    <a:pt x="480885" y="84721"/>
                  </a:lnTo>
                  <a:lnTo>
                    <a:pt x="480885" y="57327"/>
                  </a:lnTo>
                  <a:lnTo>
                    <a:pt x="508279" y="57327"/>
                  </a:lnTo>
                  <a:lnTo>
                    <a:pt x="508279" y="85572"/>
                  </a:lnTo>
                  <a:lnTo>
                    <a:pt x="536511" y="85572"/>
                  </a:lnTo>
                  <a:lnTo>
                    <a:pt x="537362" y="85572"/>
                  </a:lnTo>
                  <a:lnTo>
                    <a:pt x="564756" y="85572"/>
                  </a:lnTo>
                  <a:lnTo>
                    <a:pt x="565607" y="85572"/>
                  </a:lnTo>
                  <a:lnTo>
                    <a:pt x="592988" y="85572"/>
                  </a:lnTo>
                  <a:lnTo>
                    <a:pt x="592988" y="112953"/>
                  </a:lnTo>
                  <a:lnTo>
                    <a:pt x="565607" y="112953"/>
                  </a:lnTo>
                  <a:lnTo>
                    <a:pt x="564756" y="112953"/>
                  </a:lnTo>
                  <a:lnTo>
                    <a:pt x="536511" y="112953"/>
                  </a:lnTo>
                  <a:lnTo>
                    <a:pt x="536511" y="141198"/>
                  </a:lnTo>
                  <a:lnTo>
                    <a:pt x="536511" y="142036"/>
                  </a:lnTo>
                  <a:lnTo>
                    <a:pt x="536511" y="170281"/>
                  </a:lnTo>
                  <a:lnTo>
                    <a:pt x="565607" y="170281"/>
                  </a:lnTo>
                  <a:lnTo>
                    <a:pt x="565607" y="142036"/>
                  </a:lnTo>
                  <a:lnTo>
                    <a:pt x="592988" y="142036"/>
                  </a:lnTo>
                  <a:lnTo>
                    <a:pt x="592988" y="170281"/>
                  </a:lnTo>
                  <a:lnTo>
                    <a:pt x="622084" y="170281"/>
                  </a:lnTo>
                  <a:lnTo>
                    <a:pt x="622084" y="142036"/>
                  </a:lnTo>
                  <a:lnTo>
                    <a:pt x="649465" y="142036"/>
                  </a:lnTo>
                  <a:lnTo>
                    <a:pt x="649465" y="170281"/>
                  </a:lnTo>
                  <a:lnTo>
                    <a:pt x="678548" y="170281"/>
                  </a:lnTo>
                  <a:lnTo>
                    <a:pt x="678548" y="142036"/>
                  </a:lnTo>
                  <a:lnTo>
                    <a:pt x="705942" y="142036"/>
                  </a:lnTo>
                  <a:lnTo>
                    <a:pt x="705942" y="170281"/>
                  </a:lnTo>
                  <a:lnTo>
                    <a:pt x="735025" y="170281"/>
                  </a:lnTo>
                  <a:lnTo>
                    <a:pt x="735025" y="142036"/>
                  </a:lnTo>
                  <a:lnTo>
                    <a:pt x="735025" y="141198"/>
                  </a:lnTo>
                  <a:lnTo>
                    <a:pt x="735025" y="112953"/>
                  </a:lnTo>
                  <a:lnTo>
                    <a:pt x="706793" y="112953"/>
                  </a:lnTo>
                  <a:lnTo>
                    <a:pt x="705942" y="112953"/>
                  </a:lnTo>
                  <a:lnTo>
                    <a:pt x="677710" y="112953"/>
                  </a:lnTo>
                  <a:lnTo>
                    <a:pt x="677710" y="141198"/>
                  </a:lnTo>
                  <a:lnTo>
                    <a:pt x="650316" y="141198"/>
                  </a:lnTo>
                  <a:lnTo>
                    <a:pt x="650316" y="113804"/>
                  </a:lnTo>
                  <a:lnTo>
                    <a:pt x="650316" y="112953"/>
                  </a:lnTo>
                  <a:lnTo>
                    <a:pt x="650316" y="85572"/>
                  </a:lnTo>
                  <a:lnTo>
                    <a:pt x="677710" y="85572"/>
                  </a:lnTo>
                  <a:lnTo>
                    <a:pt x="678548" y="85572"/>
                  </a:lnTo>
                  <a:lnTo>
                    <a:pt x="763257" y="85572"/>
                  </a:lnTo>
                  <a:lnTo>
                    <a:pt x="763257" y="56476"/>
                  </a:lnTo>
                  <a:close/>
                </a:path>
                <a:path w="819785" h="170814">
                  <a:moveTo>
                    <a:pt x="791502" y="112953"/>
                  </a:moveTo>
                  <a:lnTo>
                    <a:pt x="762419" y="112953"/>
                  </a:lnTo>
                  <a:lnTo>
                    <a:pt x="762419" y="142036"/>
                  </a:lnTo>
                  <a:lnTo>
                    <a:pt x="791502" y="142036"/>
                  </a:lnTo>
                  <a:lnTo>
                    <a:pt x="791502" y="112953"/>
                  </a:lnTo>
                  <a:close/>
                </a:path>
                <a:path w="819785" h="170814">
                  <a:moveTo>
                    <a:pt x="819734" y="28244"/>
                  </a:moveTo>
                  <a:lnTo>
                    <a:pt x="790651" y="28244"/>
                  </a:lnTo>
                  <a:lnTo>
                    <a:pt x="790651" y="56476"/>
                  </a:lnTo>
                  <a:lnTo>
                    <a:pt x="790651" y="57327"/>
                  </a:lnTo>
                  <a:lnTo>
                    <a:pt x="790651" y="85572"/>
                  </a:lnTo>
                  <a:lnTo>
                    <a:pt x="819734" y="85572"/>
                  </a:lnTo>
                  <a:lnTo>
                    <a:pt x="819734" y="57327"/>
                  </a:lnTo>
                  <a:lnTo>
                    <a:pt x="819734" y="56476"/>
                  </a:lnTo>
                  <a:lnTo>
                    <a:pt x="819734" y="28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53553" y="5724122"/>
              <a:ext cx="819785" cy="198755"/>
            </a:xfrm>
            <a:custGeom>
              <a:avLst/>
              <a:gdLst/>
              <a:ahLst/>
              <a:cxnLst/>
              <a:rect l="l" t="t" r="r" b="b"/>
              <a:pathLst>
                <a:path w="819785" h="198754">
                  <a:moveTo>
                    <a:pt x="198513" y="112941"/>
                  </a:moveTo>
                  <a:lnTo>
                    <a:pt x="169430" y="112941"/>
                  </a:lnTo>
                  <a:lnTo>
                    <a:pt x="169430" y="141185"/>
                  </a:lnTo>
                  <a:lnTo>
                    <a:pt x="142036" y="141185"/>
                  </a:lnTo>
                  <a:lnTo>
                    <a:pt x="142036" y="112941"/>
                  </a:lnTo>
                  <a:lnTo>
                    <a:pt x="113804" y="112941"/>
                  </a:lnTo>
                  <a:lnTo>
                    <a:pt x="113804" y="84709"/>
                  </a:lnTo>
                  <a:lnTo>
                    <a:pt x="85559" y="84709"/>
                  </a:lnTo>
                  <a:lnTo>
                    <a:pt x="85559" y="57315"/>
                  </a:lnTo>
                  <a:lnTo>
                    <a:pt x="85559" y="56476"/>
                  </a:lnTo>
                  <a:lnTo>
                    <a:pt x="85559" y="28232"/>
                  </a:lnTo>
                  <a:lnTo>
                    <a:pt x="56476" y="28232"/>
                  </a:lnTo>
                  <a:lnTo>
                    <a:pt x="56476" y="56476"/>
                  </a:lnTo>
                  <a:lnTo>
                    <a:pt x="29095" y="56476"/>
                  </a:lnTo>
                  <a:lnTo>
                    <a:pt x="29095" y="28232"/>
                  </a:lnTo>
                  <a:lnTo>
                    <a:pt x="0" y="28232"/>
                  </a:lnTo>
                  <a:lnTo>
                    <a:pt x="0" y="57315"/>
                  </a:lnTo>
                  <a:lnTo>
                    <a:pt x="28244" y="57315"/>
                  </a:lnTo>
                  <a:lnTo>
                    <a:pt x="28244" y="85559"/>
                  </a:lnTo>
                  <a:lnTo>
                    <a:pt x="56476" y="85559"/>
                  </a:lnTo>
                  <a:lnTo>
                    <a:pt x="57327" y="85559"/>
                  </a:lnTo>
                  <a:lnTo>
                    <a:pt x="84721" y="85559"/>
                  </a:lnTo>
                  <a:lnTo>
                    <a:pt x="84721" y="112941"/>
                  </a:lnTo>
                  <a:lnTo>
                    <a:pt x="0" y="112941"/>
                  </a:lnTo>
                  <a:lnTo>
                    <a:pt x="0" y="141185"/>
                  </a:lnTo>
                  <a:lnTo>
                    <a:pt x="0" y="142024"/>
                  </a:lnTo>
                  <a:lnTo>
                    <a:pt x="0" y="169418"/>
                  </a:lnTo>
                  <a:lnTo>
                    <a:pt x="0" y="170268"/>
                  </a:lnTo>
                  <a:lnTo>
                    <a:pt x="0" y="198501"/>
                  </a:lnTo>
                  <a:lnTo>
                    <a:pt x="29095" y="198501"/>
                  </a:lnTo>
                  <a:lnTo>
                    <a:pt x="29095" y="170268"/>
                  </a:lnTo>
                  <a:lnTo>
                    <a:pt x="56476" y="170268"/>
                  </a:lnTo>
                  <a:lnTo>
                    <a:pt x="57327" y="170268"/>
                  </a:lnTo>
                  <a:lnTo>
                    <a:pt x="84721" y="170268"/>
                  </a:lnTo>
                  <a:lnTo>
                    <a:pt x="84721" y="198501"/>
                  </a:lnTo>
                  <a:lnTo>
                    <a:pt x="113804" y="198501"/>
                  </a:lnTo>
                  <a:lnTo>
                    <a:pt x="113804" y="169418"/>
                  </a:lnTo>
                  <a:lnTo>
                    <a:pt x="85559" y="169418"/>
                  </a:lnTo>
                  <a:lnTo>
                    <a:pt x="85559" y="142024"/>
                  </a:lnTo>
                  <a:lnTo>
                    <a:pt x="85559" y="141185"/>
                  </a:lnTo>
                  <a:lnTo>
                    <a:pt x="85559" y="113792"/>
                  </a:lnTo>
                  <a:lnTo>
                    <a:pt x="112953" y="113792"/>
                  </a:lnTo>
                  <a:lnTo>
                    <a:pt x="112953" y="142024"/>
                  </a:lnTo>
                  <a:lnTo>
                    <a:pt x="141198" y="142024"/>
                  </a:lnTo>
                  <a:lnTo>
                    <a:pt x="141198" y="170268"/>
                  </a:lnTo>
                  <a:lnTo>
                    <a:pt x="170281" y="170268"/>
                  </a:lnTo>
                  <a:lnTo>
                    <a:pt x="170281" y="142024"/>
                  </a:lnTo>
                  <a:lnTo>
                    <a:pt x="198513" y="142024"/>
                  </a:lnTo>
                  <a:lnTo>
                    <a:pt x="198513" y="112941"/>
                  </a:lnTo>
                  <a:close/>
                </a:path>
                <a:path w="819785" h="198754">
                  <a:moveTo>
                    <a:pt x="254990" y="141185"/>
                  </a:moveTo>
                  <a:lnTo>
                    <a:pt x="225907" y="141185"/>
                  </a:lnTo>
                  <a:lnTo>
                    <a:pt x="225907" y="170268"/>
                  </a:lnTo>
                  <a:lnTo>
                    <a:pt x="254990" y="170268"/>
                  </a:lnTo>
                  <a:lnTo>
                    <a:pt x="254990" y="141185"/>
                  </a:lnTo>
                  <a:close/>
                </a:path>
                <a:path w="819785" h="198754">
                  <a:moveTo>
                    <a:pt x="339699" y="141185"/>
                  </a:moveTo>
                  <a:lnTo>
                    <a:pt x="311467" y="141185"/>
                  </a:lnTo>
                  <a:lnTo>
                    <a:pt x="310616" y="141185"/>
                  </a:lnTo>
                  <a:lnTo>
                    <a:pt x="282384" y="141185"/>
                  </a:lnTo>
                  <a:lnTo>
                    <a:pt x="282384" y="170268"/>
                  </a:lnTo>
                  <a:lnTo>
                    <a:pt x="310616" y="170268"/>
                  </a:lnTo>
                  <a:lnTo>
                    <a:pt x="311467" y="170268"/>
                  </a:lnTo>
                  <a:lnTo>
                    <a:pt x="339699" y="170268"/>
                  </a:lnTo>
                  <a:lnTo>
                    <a:pt x="339699" y="141185"/>
                  </a:lnTo>
                  <a:close/>
                </a:path>
                <a:path w="819785" h="198754">
                  <a:moveTo>
                    <a:pt x="593839" y="84709"/>
                  </a:moveTo>
                  <a:lnTo>
                    <a:pt x="565607" y="84709"/>
                  </a:lnTo>
                  <a:lnTo>
                    <a:pt x="564756" y="84709"/>
                  </a:lnTo>
                  <a:lnTo>
                    <a:pt x="536511" y="84709"/>
                  </a:lnTo>
                  <a:lnTo>
                    <a:pt x="536511" y="112941"/>
                  </a:lnTo>
                  <a:lnTo>
                    <a:pt x="508279" y="112941"/>
                  </a:lnTo>
                  <a:lnTo>
                    <a:pt x="508279" y="141185"/>
                  </a:lnTo>
                  <a:lnTo>
                    <a:pt x="508279" y="142024"/>
                  </a:lnTo>
                  <a:lnTo>
                    <a:pt x="508279" y="170268"/>
                  </a:lnTo>
                  <a:lnTo>
                    <a:pt x="536511" y="170268"/>
                  </a:lnTo>
                  <a:lnTo>
                    <a:pt x="537362" y="170268"/>
                  </a:lnTo>
                  <a:lnTo>
                    <a:pt x="565607" y="170268"/>
                  </a:lnTo>
                  <a:lnTo>
                    <a:pt x="565607" y="141185"/>
                  </a:lnTo>
                  <a:lnTo>
                    <a:pt x="537362" y="141185"/>
                  </a:lnTo>
                  <a:lnTo>
                    <a:pt x="537362" y="113792"/>
                  </a:lnTo>
                  <a:lnTo>
                    <a:pt x="564756" y="113792"/>
                  </a:lnTo>
                  <a:lnTo>
                    <a:pt x="565607" y="113792"/>
                  </a:lnTo>
                  <a:lnTo>
                    <a:pt x="593839" y="113792"/>
                  </a:lnTo>
                  <a:lnTo>
                    <a:pt x="593839" y="84709"/>
                  </a:lnTo>
                  <a:close/>
                </a:path>
                <a:path w="819785" h="198754">
                  <a:moveTo>
                    <a:pt x="819734" y="0"/>
                  </a:moveTo>
                  <a:lnTo>
                    <a:pt x="819734" y="0"/>
                  </a:lnTo>
                  <a:lnTo>
                    <a:pt x="705942" y="0"/>
                  </a:lnTo>
                  <a:lnTo>
                    <a:pt x="705942" y="28232"/>
                  </a:lnTo>
                  <a:lnTo>
                    <a:pt x="677710" y="28232"/>
                  </a:lnTo>
                  <a:lnTo>
                    <a:pt x="677710" y="56476"/>
                  </a:lnTo>
                  <a:lnTo>
                    <a:pt x="650316" y="56476"/>
                  </a:lnTo>
                  <a:lnTo>
                    <a:pt x="650316" y="28232"/>
                  </a:lnTo>
                  <a:lnTo>
                    <a:pt x="622084" y="28232"/>
                  </a:lnTo>
                  <a:lnTo>
                    <a:pt x="621233" y="28232"/>
                  </a:lnTo>
                  <a:lnTo>
                    <a:pt x="451802" y="28232"/>
                  </a:lnTo>
                  <a:lnTo>
                    <a:pt x="451802" y="56476"/>
                  </a:lnTo>
                  <a:lnTo>
                    <a:pt x="451802" y="57315"/>
                  </a:lnTo>
                  <a:lnTo>
                    <a:pt x="451802" y="84709"/>
                  </a:lnTo>
                  <a:lnTo>
                    <a:pt x="423570" y="84709"/>
                  </a:lnTo>
                  <a:lnTo>
                    <a:pt x="423570" y="112941"/>
                  </a:lnTo>
                  <a:lnTo>
                    <a:pt x="396176" y="112941"/>
                  </a:lnTo>
                  <a:lnTo>
                    <a:pt x="396176" y="84709"/>
                  </a:lnTo>
                  <a:lnTo>
                    <a:pt x="367944" y="84709"/>
                  </a:lnTo>
                  <a:lnTo>
                    <a:pt x="367093" y="84709"/>
                  </a:lnTo>
                  <a:lnTo>
                    <a:pt x="339699" y="84709"/>
                  </a:lnTo>
                  <a:lnTo>
                    <a:pt x="339699" y="57315"/>
                  </a:lnTo>
                  <a:lnTo>
                    <a:pt x="339699" y="56476"/>
                  </a:lnTo>
                  <a:lnTo>
                    <a:pt x="339699" y="28232"/>
                  </a:lnTo>
                  <a:lnTo>
                    <a:pt x="311467" y="28232"/>
                  </a:lnTo>
                  <a:lnTo>
                    <a:pt x="310616" y="28232"/>
                  </a:lnTo>
                  <a:lnTo>
                    <a:pt x="283222" y="28232"/>
                  </a:lnTo>
                  <a:lnTo>
                    <a:pt x="282384" y="28232"/>
                  </a:lnTo>
                  <a:lnTo>
                    <a:pt x="254139" y="28232"/>
                  </a:lnTo>
                  <a:lnTo>
                    <a:pt x="254139" y="56476"/>
                  </a:lnTo>
                  <a:lnTo>
                    <a:pt x="170281" y="56476"/>
                  </a:lnTo>
                  <a:lnTo>
                    <a:pt x="170281" y="28232"/>
                  </a:lnTo>
                  <a:lnTo>
                    <a:pt x="141198" y="28232"/>
                  </a:lnTo>
                  <a:lnTo>
                    <a:pt x="141198" y="57315"/>
                  </a:lnTo>
                  <a:lnTo>
                    <a:pt x="169430" y="57315"/>
                  </a:lnTo>
                  <a:lnTo>
                    <a:pt x="169430" y="85559"/>
                  </a:lnTo>
                  <a:lnTo>
                    <a:pt x="197662" y="85559"/>
                  </a:lnTo>
                  <a:lnTo>
                    <a:pt x="198513" y="85559"/>
                  </a:lnTo>
                  <a:lnTo>
                    <a:pt x="225907" y="85559"/>
                  </a:lnTo>
                  <a:lnTo>
                    <a:pt x="225907" y="113792"/>
                  </a:lnTo>
                  <a:lnTo>
                    <a:pt x="254990" y="113792"/>
                  </a:lnTo>
                  <a:lnTo>
                    <a:pt x="254990" y="85559"/>
                  </a:lnTo>
                  <a:lnTo>
                    <a:pt x="282384" y="85559"/>
                  </a:lnTo>
                  <a:lnTo>
                    <a:pt x="283222" y="85559"/>
                  </a:lnTo>
                  <a:lnTo>
                    <a:pt x="310616" y="85559"/>
                  </a:lnTo>
                  <a:lnTo>
                    <a:pt x="310616" y="113792"/>
                  </a:lnTo>
                  <a:lnTo>
                    <a:pt x="395325" y="113792"/>
                  </a:lnTo>
                  <a:lnTo>
                    <a:pt x="395325" y="142024"/>
                  </a:lnTo>
                  <a:lnTo>
                    <a:pt x="423570" y="142024"/>
                  </a:lnTo>
                  <a:lnTo>
                    <a:pt x="423570" y="170268"/>
                  </a:lnTo>
                  <a:lnTo>
                    <a:pt x="451802" y="170268"/>
                  </a:lnTo>
                  <a:lnTo>
                    <a:pt x="452653" y="170268"/>
                  </a:lnTo>
                  <a:lnTo>
                    <a:pt x="480885" y="170268"/>
                  </a:lnTo>
                  <a:lnTo>
                    <a:pt x="480885" y="141185"/>
                  </a:lnTo>
                  <a:lnTo>
                    <a:pt x="452653" y="141185"/>
                  </a:lnTo>
                  <a:lnTo>
                    <a:pt x="451802" y="141185"/>
                  </a:lnTo>
                  <a:lnTo>
                    <a:pt x="424421" y="141185"/>
                  </a:lnTo>
                  <a:lnTo>
                    <a:pt x="424421" y="113792"/>
                  </a:lnTo>
                  <a:lnTo>
                    <a:pt x="451802" y="113792"/>
                  </a:lnTo>
                  <a:lnTo>
                    <a:pt x="452653" y="113792"/>
                  </a:lnTo>
                  <a:lnTo>
                    <a:pt x="480885" y="113792"/>
                  </a:lnTo>
                  <a:lnTo>
                    <a:pt x="480885" y="85559"/>
                  </a:lnTo>
                  <a:lnTo>
                    <a:pt x="480885" y="84709"/>
                  </a:lnTo>
                  <a:lnTo>
                    <a:pt x="480885" y="57315"/>
                  </a:lnTo>
                  <a:lnTo>
                    <a:pt x="508279" y="57315"/>
                  </a:lnTo>
                  <a:lnTo>
                    <a:pt x="649465" y="57315"/>
                  </a:lnTo>
                  <a:lnTo>
                    <a:pt x="649465" y="85559"/>
                  </a:lnTo>
                  <a:lnTo>
                    <a:pt x="677710" y="85559"/>
                  </a:lnTo>
                  <a:lnTo>
                    <a:pt x="677710" y="112941"/>
                  </a:lnTo>
                  <a:lnTo>
                    <a:pt x="649465" y="112941"/>
                  </a:lnTo>
                  <a:lnTo>
                    <a:pt x="649465" y="141185"/>
                  </a:lnTo>
                  <a:lnTo>
                    <a:pt x="622084" y="141185"/>
                  </a:lnTo>
                  <a:lnTo>
                    <a:pt x="621233" y="141185"/>
                  </a:lnTo>
                  <a:lnTo>
                    <a:pt x="592988" y="141185"/>
                  </a:lnTo>
                  <a:lnTo>
                    <a:pt x="592988" y="170268"/>
                  </a:lnTo>
                  <a:lnTo>
                    <a:pt x="706793" y="170268"/>
                  </a:lnTo>
                  <a:lnTo>
                    <a:pt x="706793" y="142024"/>
                  </a:lnTo>
                  <a:lnTo>
                    <a:pt x="734174" y="142024"/>
                  </a:lnTo>
                  <a:lnTo>
                    <a:pt x="735025" y="142024"/>
                  </a:lnTo>
                  <a:lnTo>
                    <a:pt x="762419" y="142024"/>
                  </a:lnTo>
                  <a:lnTo>
                    <a:pt x="762419" y="170268"/>
                  </a:lnTo>
                  <a:lnTo>
                    <a:pt x="790651" y="170268"/>
                  </a:lnTo>
                  <a:lnTo>
                    <a:pt x="791502" y="170268"/>
                  </a:lnTo>
                  <a:lnTo>
                    <a:pt x="819734" y="170268"/>
                  </a:lnTo>
                  <a:lnTo>
                    <a:pt x="819734" y="141185"/>
                  </a:lnTo>
                  <a:lnTo>
                    <a:pt x="791502" y="141185"/>
                  </a:lnTo>
                  <a:lnTo>
                    <a:pt x="790651" y="141185"/>
                  </a:lnTo>
                  <a:lnTo>
                    <a:pt x="763257" y="141185"/>
                  </a:lnTo>
                  <a:lnTo>
                    <a:pt x="763257" y="112941"/>
                  </a:lnTo>
                  <a:lnTo>
                    <a:pt x="735025" y="112941"/>
                  </a:lnTo>
                  <a:lnTo>
                    <a:pt x="735025" y="84709"/>
                  </a:lnTo>
                  <a:lnTo>
                    <a:pt x="706793" y="84709"/>
                  </a:lnTo>
                  <a:lnTo>
                    <a:pt x="705942" y="84709"/>
                  </a:lnTo>
                  <a:lnTo>
                    <a:pt x="705942" y="113792"/>
                  </a:lnTo>
                  <a:lnTo>
                    <a:pt x="705942" y="141185"/>
                  </a:lnTo>
                  <a:lnTo>
                    <a:pt x="678548" y="141185"/>
                  </a:lnTo>
                  <a:lnTo>
                    <a:pt x="678548" y="113792"/>
                  </a:lnTo>
                  <a:lnTo>
                    <a:pt x="705942" y="113792"/>
                  </a:lnTo>
                  <a:lnTo>
                    <a:pt x="705942" y="84709"/>
                  </a:lnTo>
                  <a:lnTo>
                    <a:pt x="678548" y="84709"/>
                  </a:lnTo>
                  <a:lnTo>
                    <a:pt x="678548" y="57315"/>
                  </a:lnTo>
                  <a:lnTo>
                    <a:pt x="705942" y="57315"/>
                  </a:lnTo>
                  <a:lnTo>
                    <a:pt x="706793" y="57315"/>
                  </a:lnTo>
                  <a:lnTo>
                    <a:pt x="735025" y="57315"/>
                  </a:lnTo>
                  <a:lnTo>
                    <a:pt x="735025" y="29083"/>
                  </a:lnTo>
                  <a:lnTo>
                    <a:pt x="762419" y="29083"/>
                  </a:lnTo>
                  <a:lnTo>
                    <a:pt x="762419" y="57315"/>
                  </a:lnTo>
                  <a:lnTo>
                    <a:pt x="790651" y="57315"/>
                  </a:lnTo>
                  <a:lnTo>
                    <a:pt x="791502" y="57315"/>
                  </a:lnTo>
                  <a:lnTo>
                    <a:pt x="819734" y="57315"/>
                  </a:lnTo>
                  <a:lnTo>
                    <a:pt x="819734" y="29083"/>
                  </a:lnTo>
                  <a:lnTo>
                    <a:pt x="819734" y="28232"/>
                  </a:lnTo>
                  <a:lnTo>
                    <a:pt x="8197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53553" y="5893540"/>
              <a:ext cx="819785" cy="142240"/>
            </a:xfrm>
            <a:custGeom>
              <a:avLst/>
              <a:gdLst/>
              <a:ahLst/>
              <a:cxnLst/>
              <a:rect l="l" t="t" r="r" b="b"/>
              <a:pathLst>
                <a:path w="819785" h="142239">
                  <a:moveTo>
                    <a:pt x="29095" y="28244"/>
                  </a:moveTo>
                  <a:lnTo>
                    <a:pt x="0" y="28244"/>
                  </a:lnTo>
                  <a:lnTo>
                    <a:pt x="0" y="56476"/>
                  </a:lnTo>
                  <a:lnTo>
                    <a:pt x="0" y="57327"/>
                  </a:lnTo>
                  <a:lnTo>
                    <a:pt x="0" y="85559"/>
                  </a:lnTo>
                  <a:lnTo>
                    <a:pt x="29095" y="85559"/>
                  </a:lnTo>
                  <a:lnTo>
                    <a:pt x="29095" y="57327"/>
                  </a:lnTo>
                  <a:lnTo>
                    <a:pt x="29095" y="56476"/>
                  </a:lnTo>
                  <a:lnTo>
                    <a:pt x="29095" y="28244"/>
                  </a:lnTo>
                  <a:close/>
                </a:path>
                <a:path w="819785" h="142239">
                  <a:moveTo>
                    <a:pt x="424421" y="0"/>
                  </a:moveTo>
                  <a:lnTo>
                    <a:pt x="396176" y="0"/>
                  </a:lnTo>
                  <a:lnTo>
                    <a:pt x="395325" y="0"/>
                  </a:lnTo>
                  <a:lnTo>
                    <a:pt x="367093" y="0"/>
                  </a:lnTo>
                  <a:lnTo>
                    <a:pt x="367093" y="28244"/>
                  </a:lnTo>
                  <a:lnTo>
                    <a:pt x="367093" y="29083"/>
                  </a:lnTo>
                  <a:lnTo>
                    <a:pt x="367093" y="56476"/>
                  </a:lnTo>
                  <a:lnTo>
                    <a:pt x="339699" y="56476"/>
                  </a:lnTo>
                  <a:lnTo>
                    <a:pt x="339699" y="29083"/>
                  </a:lnTo>
                  <a:lnTo>
                    <a:pt x="339699" y="28244"/>
                  </a:lnTo>
                  <a:lnTo>
                    <a:pt x="339699" y="0"/>
                  </a:lnTo>
                  <a:lnTo>
                    <a:pt x="338848" y="0"/>
                  </a:lnTo>
                  <a:lnTo>
                    <a:pt x="338848" y="85559"/>
                  </a:lnTo>
                  <a:lnTo>
                    <a:pt x="338848" y="112953"/>
                  </a:lnTo>
                  <a:lnTo>
                    <a:pt x="311467" y="112953"/>
                  </a:lnTo>
                  <a:lnTo>
                    <a:pt x="310616" y="112953"/>
                  </a:lnTo>
                  <a:lnTo>
                    <a:pt x="283222" y="112953"/>
                  </a:lnTo>
                  <a:lnTo>
                    <a:pt x="282384" y="112953"/>
                  </a:lnTo>
                  <a:lnTo>
                    <a:pt x="254990" y="112953"/>
                  </a:lnTo>
                  <a:lnTo>
                    <a:pt x="254990" y="85559"/>
                  </a:lnTo>
                  <a:lnTo>
                    <a:pt x="283222" y="85559"/>
                  </a:lnTo>
                  <a:lnTo>
                    <a:pt x="283222" y="57327"/>
                  </a:lnTo>
                  <a:lnTo>
                    <a:pt x="310616" y="57327"/>
                  </a:lnTo>
                  <a:lnTo>
                    <a:pt x="310616" y="85559"/>
                  </a:lnTo>
                  <a:lnTo>
                    <a:pt x="338848" y="85559"/>
                  </a:lnTo>
                  <a:lnTo>
                    <a:pt x="338848" y="0"/>
                  </a:lnTo>
                  <a:lnTo>
                    <a:pt x="310616" y="0"/>
                  </a:lnTo>
                  <a:lnTo>
                    <a:pt x="310616" y="28244"/>
                  </a:lnTo>
                  <a:lnTo>
                    <a:pt x="283222" y="28244"/>
                  </a:lnTo>
                  <a:lnTo>
                    <a:pt x="283222" y="0"/>
                  </a:lnTo>
                  <a:lnTo>
                    <a:pt x="282384" y="0"/>
                  </a:lnTo>
                  <a:lnTo>
                    <a:pt x="282384" y="29083"/>
                  </a:lnTo>
                  <a:lnTo>
                    <a:pt x="282384" y="56476"/>
                  </a:lnTo>
                  <a:lnTo>
                    <a:pt x="254990" y="56476"/>
                  </a:lnTo>
                  <a:lnTo>
                    <a:pt x="254990" y="29083"/>
                  </a:lnTo>
                  <a:lnTo>
                    <a:pt x="282384" y="29083"/>
                  </a:lnTo>
                  <a:lnTo>
                    <a:pt x="282384" y="0"/>
                  </a:lnTo>
                  <a:lnTo>
                    <a:pt x="254139" y="0"/>
                  </a:lnTo>
                  <a:lnTo>
                    <a:pt x="254139" y="28244"/>
                  </a:lnTo>
                  <a:lnTo>
                    <a:pt x="254139" y="57327"/>
                  </a:lnTo>
                  <a:lnTo>
                    <a:pt x="254139" y="84709"/>
                  </a:lnTo>
                  <a:lnTo>
                    <a:pt x="226745" y="84709"/>
                  </a:lnTo>
                  <a:lnTo>
                    <a:pt x="226745" y="57327"/>
                  </a:lnTo>
                  <a:lnTo>
                    <a:pt x="254139" y="57327"/>
                  </a:lnTo>
                  <a:lnTo>
                    <a:pt x="254139" y="28244"/>
                  </a:lnTo>
                  <a:lnTo>
                    <a:pt x="226745" y="28244"/>
                  </a:lnTo>
                  <a:lnTo>
                    <a:pt x="226745" y="0"/>
                  </a:lnTo>
                  <a:lnTo>
                    <a:pt x="198513" y="0"/>
                  </a:lnTo>
                  <a:lnTo>
                    <a:pt x="197662" y="0"/>
                  </a:lnTo>
                  <a:lnTo>
                    <a:pt x="197662" y="29083"/>
                  </a:lnTo>
                  <a:lnTo>
                    <a:pt x="197662" y="56476"/>
                  </a:lnTo>
                  <a:lnTo>
                    <a:pt x="85559" y="56476"/>
                  </a:lnTo>
                  <a:lnTo>
                    <a:pt x="85559" y="29083"/>
                  </a:lnTo>
                  <a:lnTo>
                    <a:pt x="197662" y="29083"/>
                  </a:lnTo>
                  <a:lnTo>
                    <a:pt x="197662" y="0"/>
                  </a:lnTo>
                  <a:lnTo>
                    <a:pt x="84721" y="0"/>
                  </a:lnTo>
                  <a:lnTo>
                    <a:pt x="84721" y="28244"/>
                  </a:lnTo>
                  <a:lnTo>
                    <a:pt x="56476" y="28244"/>
                  </a:lnTo>
                  <a:lnTo>
                    <a:pt x="56476" y="56476"/>
                  </a:lnTo>
                  <a:lnTo>
                    <a:pt x="56476" y="57327"/>
                  </a:lnTo>
                  <a:lnTo>
                    <a:pt x="56476" y="85559"/>
                  </a:lnTo>
                  <a:lnTo>
                    <a:pt x="84721" y="85559"/>
                  </a:lnTo>
                  <a:lnTo>
                    <a:pt x="85559" y="85559"/>
                  </a:lnTo>
                  <a:lnTo>
                    <a:pt x="225907" y="85559"/>
                  </a:lnTo>
                  <a:lnTo>
                    <a:pt x="225907" y="112953"/>
                  </a:lnTo>
                  <a:lnTo>
                    <a:pt x="225907" y="113804"/>
                  </a:lnTo>
                  <a:lnTo>
                    <a:pt x="225907" y="142036"/>
                  </a:lnTo>
                  <a:lnTo>
                    <a:pt x="254139" y="142036"/>
                  </a:lnTo>
                  <a:lnTo>
                    <a:pt x="339699" y="142036"/>
                  </a:lnTo>
                  <a:lnTo>
                    <a:pt x="339699" y="113804"/>
                  </a:lnTo>
                  <a:lnTo>
                    <a:pt x="367093" y="113804"/>
                  </a:lnTo>
                  <a:lnTo>
                    <a:pt x="367093" y="142036"/>
                  </a:lnTo>
                  <a:lnTo>
                    <a:pt x="396176" y="142036"/>
                  </a:lnTo>
                  <a:lnTo>
                    <a:pt x="396176" y="113804"/>
                  </a:lnTo>
                  <a:lnTo>
                    <a:pt x="396176" y="112953"/>
                  </a:lnTo>
                  <a:lnTo>
                    <a:pt x="396176" y="85559"/>
                  </a:lnTo>
                  <a:lnTo>
                    <a:pt x="424421" y="85559"/>
                  </a:lnTo>
                  <a:lnTo>
                    <a:pt x="424421" y="56476"/>
                  </a:lnTo>
                  <a:lnTo>
                    <a:pt x="396176" y="56476"/>
                  </a:lnTo>
                  <a:lnTo>
                    <a:pt x="396176" y="29083"/>
                  </a:lnTo>
                  <a:lnTo>
                    <a:pt x="424421" y="29083"/>
                  </a:lnTo>
                  <a:lnTo>
                    <a:pt x="424421" y="0"/>
                  </a:lnTo>
                  <a:close/>
                </a:path>
                <a:path w="819785" h="142239">
                  <a:moveTo>
                    <a:pt x="650316" y="112953"/>
                  </a:moveTo>
                  <a:lnTo>
                    <a:pt x="621233" y="112953"/>
                  </a:lnTo>
                  <a:lnTo>
                    <a:pt x="621233" y="142036"/>
                  </a:lnTo>
                  <a:lnTo>
                    <a:pt x="650316" y="142036"/>
                  </a:lnTo>
                  <a:lnTo>
                    <a:pt x="650316" y="112953"/>
                  </a:lnTo>
                  <a:close/>
                </a:path>
                <a:path w="819785" h="142239">
                  <a:moveTo>
                    <a:pt x="819734" y="56476"/>
                  </a:moveTo>
                  <a:lnTo>
                    <a:pt x="790651" y="56476"/>
                  </a:lnTo>
                  <a:lnTo>
                    <a:pt x="790651" y="84709"/>
                  </a:lnTo>
                  <a:lnTo>
                    <a:pt x="763257" y="84709"/>
                  </a:lnTo>
                  <a:lnTo>
                    <a:pt x="763257" y="56476"/>
                  </a:lnTo>
                  <a:lnTo>
                    <a:pt x="735025" y="56476"/>
                  </a:lnTo>
                  <a:lnTo>
                    <a:pt x="735025" y="29083"/>
                  </a:lnTo>
                  <a:lnTo>
                    <a:pt x="763257" y="29083"/>
                  </a:lnTo>
                  <a:lnTo>
                    <a:pt x="763257" y="0"/>
                  </a:lnTo>
                  <a:lnTo>
                    <a:pt x="735025" y="0"/>
                  </a:lnTo>
                  <a:lnTo>
                    <a:pt x="734174" y="0"/>
                  </a:lnTo>
                  <a:lnTo>
                    <a:pt x="706793" y="0"/>
                  </a:lnTo>
                  <a:lnTo>
                    <a:pt x="705942" y="0"/>
                  </a:lnTo>
                  <a:lnTo>
                    <a:pt x="677710" y="0"/>
                  </a:lnTo>
                  <a:lnTo>
                    <a:pt x="677710" y="28244"/>
                  </a:lnTo>
                  <a:lnTo>
                    <a:pt x="677710" y="29083"/>
                  </a:lnTo>
                  <a:lnTo>
                    <a:pt x="677710" y="56476"/>
                  </a:lnTo>
                  <a:lnTo>
                    <a:pt x="650316" y="56476"/>
                  </a:lnTo>
                  <a:lnTo>
                    <a:pt x="650316" y="29083"/>
                  </a:lnTo>
                  <a:lnTo>
                    <a:pt x="650316" y="28244"/>
                  </a:lnTo>
                  <a:lnTo>
                    <a:pt x="650316" y="0"/>
                  </a:lnTo>
                  <a:lnTo>
                    <a:pt x="621233" y="0"/>
                  </a:lnTo>
                  <a:lnTo>
                    <a:pt x="621233" y="28244"/>
                  </a:lnTo>
                  <a:lnTo>
                    <a:pt x="621233" y="29083"/>
                  </a:lnTo>
                  <a:lnTo>
                    <a:pt x="621233" y="56476"/>
                  </a:lnTo>
                  <a:lnTo>
                    <a:pt x="593839" y="56476"/>
                  </a:lnTo>
                  <a:lnTo>
                    <a:pt x="593839" y="29083"/>
                  </a:lnTo>
                  <a:lnTo>
                    <a:pt x="593839" y="28244"/>
                  </a:lnTo>
                  <a:lnTo>
                    <a:pt x="593839" y="0"/>
                  </a:lnTo>
                  <a:lnTo>
                    <a:pt x="564756" y="0"/>
                  </a:lnTo>
                  <a:lnTo>
                    <a:pt x="564756" y="84709"/>
                  </a:lnTo>
                  <a:lnTo>
                    <a:pt x="537362" y="84709"/>
                  </a:lnTo>
                  <a:lnTo>
                    <a:pt x="536511" y="84709"/>
                  </a:lnTo>
                  <a:lnTo>
                    <a:pt x="509130" y="84709"/>
                  </a:lnTo>
                  <a:lnTo>
                    <a:pt x="509130" y="56476"/>
                  </a:lnTo>
                  <a:lnTo>
                    <a:pt x="480885" y="56476"/>
                  </a:lnTo>
                  <a:lnTo>
                    <a:pt x="480885" y="28244"/>
                  </a:lnTo>
                  <a:lnTo>
                    <a:pt x="451802" y="28244"/>
                  </a:lnTo>
                  <a:lnTo>
                    <a:pt x="451802" y="112953"/>
                  </a:lnTo>
                  <a:lnTo>
                    <a:pt x="423570" y="112953"/>
                  </a:lnTo>
                  <a:lnTo>
                    <a:pt x="423570" y="142036"/>
                  </a:lnTo>
                  <a:lnTo>
                    <a:pt x="451802" y="142036"/>
                  </a:lnTo>
                  <a:lnTo>
                    <a:pt x="452653" y="142036"/>
                  </a:lnTo>
                  <a:lnTo>
                    <a:pt x="480047" y="142036"/>
                  </a:lnTo>
                  <a:lnTo>
                    <a:pt x="480885" y="142036"/>
                  </a:lnTo>
                  <a:lnTo>
                    <a:pt x="509130" y="142036"/>
                  </a:lnTo>
                  <a:lnTo>
                    <a:pt x="509130" y="113804"/>
                  </a:lnTo>
                  <a:lnTo>
                    <a:pt x="536511" y="113804"/>
                  </a:lnTo>
                  <a:lnTo>
                    <a:pt x="536511" y="142036"/>
                  </a:lnTo>
                  <a:lnTo>
                    <a:pt x="564756" y="142036"/>
                  </a:lnTo>
                  <a:lnTo>
                    <a:pt x="565607" y="142036"/>
                  </a:lnTo>
                  <a:lnTo>
                    <a:pt x="593839" y="142036"/>
                  </a:lnTo>
                  <a:lnTo>
                    <a:pt x="593839" y="113804"/>
                  </a:lnTo>
                  <a:lnTo>
                    <a:pt x="593839" y="112953"/>
                  </a:lnTo>
                  <a:lnTo>
                    <a:pt x="593839" y="85559"/>
                  </a:lnTo>
                  <a:lnTo>
                    <a:pt x="621233" y="85559"/>
                  </a:lnTo>
                  <a:lnTo>
                    <a:pt x="622084" y="85559"/>
                  </a:lnTo>
                  <a:lnTo>
                    <a:pt x="649465" y="85559"/>
                  </a:lnTo>
                  <a:lnTo>
                    <a:pt x="650316" y="85559"/>
                  </a:lnTo>
                  <a:lnTo>
                    <a:pt x="677710" y="85559"/>
                  </a:lnTo>
                  <a:lnTo>
                    <a:pt x="677710" y="113804"/>
                  </a:lnTo>
                  <a:lnTo>
                    <a:pt x="705942" y="113804"/>
                  </a:lnTo>
                  <a:lnTo>
                    <a:pt x="706793" y="113804"/>
                  </a:lnTo>
                  <a:lnTo>
                    <a:pt x="735025" y="113804"/>
                  </a:lnTo>
                  <a:lnTo>
                    <a:pt x="735025" y="85559"/>
                  </a:lnTo>
                  <a:lnTo>
                    <a:pt x="762419" y="85559"/>
                  </a:lnTo>
                  <a:lnTo>
                    <a:pt x="762419" y="113804"/>
                  </a:lnTo>
                  <a:lnTo>
                    <a:pt x="790651" y="113804"/>
                  </a:lnTo>
                  <a:lnTo>
                    <a:pt x="791502" y="113804"/>
                  </a:lnTo>
                  <a:lnTo>
                    <a:pt x="819734" y="113804"/>
                  </a:lnTo>
                  <a:lnTo>
                    <a:pt x="819734" y="85559"/>
                  </a:lnTo>
                  <a:lnTo>
                    <a:pt x="819734" y="84709"/>
                  </a:lnTo>
                  <a:lnTo>
                    <a:pt x="819734" y="564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79461" y="6006494"/>
              <a:ext cx="565785" cy="198755"/>
            </a:xfrm>
            <a:custGeom>
              <a:avLst/>
              <a:gdLst/>
              <a:ahLst/>
              <a:cxnLst/>
              <a:rect l="l" t="t" r="r" b="b"/>
              <a:pathLst>
                <a:path w="565785" h="198754">
                  <a:moveTo>
                    <a:pt x="57315" y="28232"/>
                  </a:moveTo>
                  <a:lnTo>
                    <a:pt x="29083" y="28232"/>
                  </a:lnTo>
                  <a:lnTo>
                    <a:pt x="28232" y="28232"/>
                  </a:lnTo>
                  <a:lnTo>
                    <a:pt x="0" y="28232"/>
                  </a:lnTo>
                  <a:lnTo>
                    <a:pt x="0" y="56476"/>
                  </a:lnTo>
                  <a:lnTo>
                    <a:pt x="0" y="170268"/>
                  </a:lnTo>
                  <a:lnTo>
                    <a:pt x="28232" y="170268"/>
                  </a:lnTo>
                  <a:lnTo>
                    <a:pt x="28232" y="198513"/>
                  </a:lnTo>
                  <a:lnTo>
                    <a:pt x="57315" y="198513"/>
                  </a:lnTo>
                  <a:lnTo>
                    <a:pt x="57315" y="170268"/>
                  </a:lnTo>
                  <a:lnTo>
                    <a:pt x="57315" y="169418"/>
                  </a:lnTo>
                  <a:lnTo>
                    <a:pt x="57315" y="84709"/>
                  </a:lnTo>
                  <a:lnTo>
                    <a:pt x="29083" y="84709"/>
                  </a:lnTo>
                  <a:lnTo>
                    <a:pt x="29083" y="57315"/>
                  </a:lnTo>
                  <a:lnTo>
                    <a:pt x="57315" y="57315"/>
                  </a:lnTo>
                  <a:lnTo>
                    <a:pt x="57315" y="28232"/>
                  </a:lnTo>
                  <a:close/>
                </a:path>
                <a:path w="565785" h="198754">
                  <a:moveTo>
                    <a:pt x="198513" y="28232"/>
                  </a:moveTo>
                  <a:lnTo>
                    <a:pt x="198513" y="28232"/>
                  </a:lnTo>
                  <a:lnTo>
                    <a:pt x="112941" y="28232"/>
                  </a:lnTo>
                  <a:lnTo>
                    <a:pt x="112941" y="57315"/>
                  </a:lnTo>
                  <a:lnTo>
                    <a:pt x="198513" y="57315"/>
                  </a:lnTo>
                  <a:lnTo>
                    <a:pt x="198513" y="28232"/>
                  </a:lnTo>
                  <a:close/>
                </a:path>
                <a:path w="565785" h="198754">
                  <a:moveTo>
                    <a:pt x="424408" y="0"/>
                  </a:moveTo>
                  <a:lnTo>
                    <a:pt x="395325" y="0"/>
                  </a:lnTo>
                  <a:lnTo>
                    <a:pt x="395325" y="29083"/>
                  </a:lnTo>
                  <a:lnTo>
                    <a:pt x="424408" y="29083"/>
                  </a:lnTo>
                  <a:lnTo>
                    <a:pt x="424408" y="0"/>
                  </a:lnTo>
                  <a:close/>
                </a:path>
                <a:path w="565785" h="198754">
                  <a:moveTo>
                    <a:pt x="565594" y="112953"/>
                  </a:moveTo>
                  <a:lnTo>
                    <a:pt x="536511" y="112953"/>
                  </a:lnTo>
                  <a:lnTo>
                    <a:pt x="536511" y="141185"/>
                  </a:lnTo>
                  <a:lnTo>
                    <a:pt x="536511" y="142036"/>
                  </a:lnTo>
                  <a:lnTo>
                    <a:pt x="536511" y="170268"/>
                  </a:lnTo>
                  <a:lnTo>
                    <a:pt x="565594" y="170268"/>
                  </a:lnTo>
                  <a:lnTo>
                    <a:pt x="565594" y="142036"/>
                  </a:lnTo>
                  <a:lnTo>
                    <a:pt x="565594" y="141185"/>
                  </a:lnTo>
                  <a:lnTo>
                    <a:pt x="565594" y="112953"/>
                  </a:lnTo>
                  <a:close/>
                </a:path>
                <a:path w="565785" h="198754">
                  <a:moveTo>
                    <a:pt x="565594" y="28232"/>
                  </a:moveTo>
                  <a:lnTo>
                    <a:pt x="536511" y="28232"/>
                  </a:lnTo>
                  <a:lnTo>
                    <a:pt x="536511" y="56476"/>
                  </a:lnTo>
                  <a:lnTo>
                    <a:pt x="509117" y="56476"/>
                  </a:lnTo>
                  <a:lnTo>
                    <a:pt x="509117" y="28232"/>
                  </a:lnTo>
                  <a:lnTo>
                    <a:pt x="480885" y="28232"/>
                  </a:lnTo>
                  <a:lnTo>
                    <a:pt x="480885" y="0"/>
                  </a:lnTo>
                  <a:lnTo>
                    <a:pt x="480034" y="0"/>
                  </a:lnTo>
                  <a:lnTo>
                    <a:pt x="480034" y="85559"/>
                  </a:lnTo>
                  <a:lnTo>
                    <a:pt x="480034" y="112953"/>
                  </a:lnTo>
                  <a:lnTo>
                    <a:pt x="452640" y="112953"/>
                  </a:lnTo>
                  <a:lnTo>
                    <a:pt x="452640" y="85559"/>
                  </a:lnTo>
                  <a:lnTo>
                    <a:pt x="480034" y="85559"/>
                  </a:lnTo>
                  <a:lnTo>
                    <a:pt x="480034" y="0"/>
                  </a:lnTo>
                  <a:lnTo>
                    <a:pt x="451802" y="0"/>
                  </a:lnTo>
                  <a:lnTo>
                    <a:pt x="451802" y="28232"/>
                  </a:lnTo>
                  <a:lnTo>
                    <a:pt x="451802" y="29083"/>
                  </a:lnTo>
                  <a:lnTo>
                    <a:pt x="451802" y="56476"/>
                  </a:lnTo>
                  <a:lnTo>
                    <a:pt x="424408" y="56476"/>
                  </a:lnTo>
                  <a:lnTo>
                    <a:pt x="423557" y="56476"/>
                  </a:lnTo>
                  <a:lnTo>
                    <a:pt x="423557" y="85559"/>
                  </a:lnTo>
                  <a:lnTo>
                    <a:pt x="423557" y="112953"/>
                  </a:lnTo>
                  <a:lnTo>
                    <a:pt x="396176" y="112953"/>
                  </a:lnTo>
                  <a:lnTo>
                    <a:pt x="396176" y="85559"/>
                  </a:lnTo>
                  <a:lnTo>
                    <a:pt x="423557" y="85559"/>
                  </a:lnTo>
                  <a:lnTo>
                    <a:pt x="423557" y="56476"/>
                  </a:lnTo>
                  <a:lnTo>
                    <a:pt x="396176" y="56476"/>
                  </a:lnTo>
                  <a:lnTo>
                    <a:pt x="395325" y="56476"/>
                  </a:lnTo>
                  <a:lnTo>
                    <a:pt x="367931" y="56476"/>
                  </a:lnTo>
                  <a:lnTo>
                    <a:pt x="367931" y="28232"/>
                  </a:lnTo>
                  <a:lnTo>
                    <a:pt x="339699" y="28232"/>
                  </a:lnTo>
                  <a:lnTo>
                    <a:pt x="338848" y="28232"/>
                  </a:lnTo>
                  <a:lnTo>
                    <a:pt x="338848" y="57315"/>
                  </a:lnTo>
                  <a:lnTo>
                    <a:pt x="338848" y="84709"/>
                  </a:lnTo>
                  <a:lnTo>
                    <a:pt x="338848" y="142036"/>
                  </a:lnTo>
                  <a:lnTo>
                    <a:pt x="338848" y="169418"/>
                  </a:lnTo>
                  <a:lnTo>
                    <a:pt x="311454" y="169418"/>
                  </a:lnTo>
                  <a:lnTo>
                    <a:pt x="311454" y="142036"/>
                  </a:lnTo>
                  <a:lnTo>
                    <a:pt x="338848" y="142036"/>
                  </a:lnTo>
                  <a:lnTo>
                    <a:pt x="338848" y="84709"/>
                  </a:lnTo>
                  <a:lnTo>
                    <a:pt x="254977" y="84709"/>
                  </a:lnTo>
                  <a:lnTo>
                    <a:pt x="254977" y="57315"/>
                  </a:lnTo>
                  <a:lnTo>
                    <a:pt x="338848" y="57315"/>
                  </a:lnTo>
                  <a:lnTo>
                    <a:pt x="338848" y="28232"/>
                  </a:lnTo>
                  <a:lnTo>
                    <a:pt x="254139" y="28232"/>
                  </a:lnTo>
                  <a:lnTo>
                    <a:pt x="254139" y="85559"/>
                  </a:lnTo>
                  <a:lnTo>
                    <a:pt x="254139" y="112953"/>
                  </a:lnTo>
                  <a:lnTo>
                    <a:pt x="226745" y="112953"/>
                  </a:lnTo>
                  <a:lnTo>
                    <a:pt x="226745" y="85559"/>
                  </a:lnTo>
                  <a:lnTo>
                    <a:pt x="254139" y="85559"/>
                  </a:lnTo>
                  <a:lnTo>
                    <a:pt x="254139" y="28232"/>
                  </a:lnTo>
                  <a:lnTo>
                    <a:pt x="225894" y="28232"/>
                  </a:lnTo>
                  <a:lnTo>
                    <a:pt x="225894" y="56476"/>
                  </a:lnTo>
                  <a:lnTo>
                    <a:pt x="225894" y="57315"/>
                  </a:lnTo>
                  <a:lnTo>
                    <a:pt x="225894" y="84709"/>
                  </a:lnTo>
                  <a:lnTo>
                    <a:pt x="197662" y="84709"/>
                  </a:lnTo>
                  <a:lnTo>
                    <a:pt x="197662" y="112953"/>
                  </a:lnTo>
                  <a:lnTo>
                    <a:pt x="169418" y="112953"/>
                  </a:lnTo>
                  <a:lnTo>
                    <a:pt x="169418" y="141185"/>
                  </a:lnTo>
                  <a:lnTo>
                    <a:pt x="142036" y="141185"/>
                  </a:lnTo>
                  <a:lnTo>
                    <a:pt x="142036" y="113792"/>
                  </a:lnTo>
                  <a:lnTo>
                    <a:pt x="142036" y="112953"/>
                  </a:lnTo>
                  <a:lnTo>
                    <a:pt x="142036" y="84709"/>
                  </a:lnTo>
                  <a:lnTo>
                    <a:pt x="113792" y="84709"/>
                  </a:lnTo>
                  <a:lnTo>
                    <a:pt x="112941" y="84709"/>
                  </a:lnTo>
                  <a:lnTo>
                    <a:pt x="84709" y="84709"/>
                  </a:lnTo>
                  <a:lnTo>
                    <a:pt x="84709" y="113792"/>
                  </a:lnTo>
                  <a:lnTo>
                    <a:pt x="112941" y="113792"/>
                  </a:lnTo>
                  <a:lnTo>
                    <a:pt x="112941" y="141185"/>
                  </a:lnTo>
                  <a:lnTo>
                    <a:pt x="84709" y="141185"/>
                  </a:lnTo>
                  <a:lnTo>
                    <a:pt x="84709" y="170268"/>
                  </a:lnTo>
                  <a:lnTo>
                    <a:pt x="112941" y="170268"/>
                  </a:lnTo>
                  <a:lnTo>
                    <a:pt x="113792" y="170268"/>
                  </a:lnTo>
                  <a:lnTo>
                    <a:pt x="141185" y="170268"/>
                  </a:lnTo>
                  <a:lnTo>
                    <a:pt x="141185" y="198513"/>
                  </a:lnTo>
                  <a:lnTo>
                    <a:pt x="226745" y="198513"/>
                  </a:lnTo>
                  <a:lnTo>
                    <a:pt x="226745" y="170268"/>
                  </a:lnTo>
                  <a:lnTo>
                    <a:pt x="226745" y="169418"/>
                  </a:lnTo>
                  <a:lnTo>
                    <a:pt x="226745" y="142036"/>
                  </a:lnTo>
                  <a:lnTo>
                    <a:pt x="254977" y="142036"/>
                  </a:lnTo>
                  <a:lnTo>
                    <a:pt x="254977" y="113792"/>
                  </a:lnTo>
                  <a:lnTo>
                    <a:pt x="282371" y="113792"/>
                  </a:lnTo>
                  <a:lnTo>
                    <a:pt x="282371" y="141185"/>
                  </a:lnTo>
                  <a:lnTo>
                    <a:pt x="282371" y="142036"/>
                  </a:lnTo>
                  <a:lnTo>
                    <a:pt x="282371" y="169418"/>
                  </a:lnTo>
                  <a:lnTo>
                    <a:pt x="254139" y="169418"/>
                  </a:lnTo>
                  <a:lnTo>
                    <a:pt x="254139" y="198513"/>
                  </a:lnTo>
                  <a:lnTo>
                    <a:pt x="283222" y="198513"/>
                  </a:lnTo>
                  <a:lnTo>
                    <a:pt x="283222" y="170268"/>
                  </a:lnTo>
                  <a:lnTo>
                    <a:pt x="310603" y="170268"/>
                  </a:lnTo>
                  <a:lnTo>
                    <a:pt x="310603" y="198513"/>
                  </a:lnTo>
                  <a:lnTo>
                    <a:pt x="339699" y="198513"/>
                  </a:lnTo>
                  <a:lnTo>
                    <a:pt x="339699" y="170268"/>
                  </a:lnTo>
                  <a:lnTo>
                    <a:pt x="367931" y="170268"/>
                  </a:lnTo>
                  <a:lnTo>
                    <a:pt x="367931" y="142036"/>
                  </a:lnTo>
                  <a:lnTo>
                    <a:pt x="395325" y="142036"/>
                  </a:lnTo>
                  <a:lnTo>
                    <a:pt x="395325" y="170268"/>
                  </a:lnTo>
                  <a:lnTo>
                    <a:pt x="424408" y="170268"/>
                  </a:lnTo>
                  <a:lnTo>
                    <a:pt x="424408" y="142036"/>
                  </a:lnTo>
                  <a:lnTo>
                    <a:pt x="451802" y="142036"/>
                  </a:lnTo>
                  <a:lnTo>
                    <a:pt x="451802" y="169418"/>
                  </a:lnTo>
                  <a:lnTo>
                    <a:pt x="451802" y="170268"/>
                  </a:lnTo>
                  <a:lnTo>
                    <a:pt x="451802" y="198513"/>
                  </a:lnTo>
                  <a:lnTo>
                    <a:pt x="480885" y="198513"/>
                  </a:lnTo>
                  <a:lnTo>
                    <a:pt x="480885" y="170268"/>
                  </a:lnTo>
                  <a:lnTo>
                    <a:pt x="509117" y="170268"/>
                  </a:lnTo>
                  <a:lnTo>
                    <a:pt x="509117" y="85559"/>
                  </a:lnTo>
                  <a:lnTo>
                    <a:pt x="537349" y="85559"/>
                  </a:lnTo>
                  <a:lnTo>
                    <a:pt x="537349" y="57315"/>
                  </a:lnTo>
                  <a:lnTo>
                    <a:pt x="565594" y="57315"/>
                  </a:lnTo>
                  <a:lnTo>
                    <a:pt x="565594" y="282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3553" y="5384880"/>
              <a:ext cx="819150" cy="820419"/>
            </a:xfrm>
            <a:custGeom>
              <a:avLst/>
              <a:gdLst/>
              <a:ahLst/>
              <a:cxnLst/>
              <a:rect l="l" t="t" r="r" b="b"/>
              <a:pathLst>
                <a:path w="819150" h="820420">
                  <a:moveTo>
                    <a:pt x="141198" y="678078"/>
                  </a:moveTo>
                  <a:lnTo>
                    <a:pt x="56476" y="678078"/>
                  </a:lnTo>
                  <a:lnTo>
                    <a:pt x="56476" y="762800"/>
                  </a:lnTo>
                  <a:lnTo>
                    <a:pt x="141198" y="762800"/>
                  </a:lnTo>
                  <a:lnTo>
                    <a:pt x="141198" y="678078"/>
                  </a:lnTo>
                  <a:close/>
                </a:path>
                <a:path w="819150" h="820420">
                  <a:moveTo>
                    <a:pt x="141198" y="56857"/>
                  </a:moveTo>
                  <a:lnTo>
                    <a:pt x="56476" y="56857"/>
                  </a:lnTo>
                  <a:lnTo>
                    <a:pt x="56476" y="141566"/>
                  </a:lnTo>
                  <a:lnTo>
                    <a:pt x="141198" y="141566"/>
                  </a:lnTo>
                  <a:lnTo>
                    <a:pt x="141198" y="56857"/>
                  </a:lnTo>
                  <a:close/>
                </a:path>
                <a:path w="819150" h="820420">
                  <a:moveTo>
                    <a:pt x="197662" y="621030"/>
                  </a:moveTo>
                  <a:lnTo>
                    <a:pt x="0" y="621030"/>
                  </a:lnTo>
                  <a:lnTo>
                    <a:pt x="0" y="650240"/>
                  </a:lnTo>
                  <a:lnTo>
                    <a:pt x="0" y="791210"/>
                  </a:lnTo>
                  <a:lnTo>
                    <a:pt x="0" y="819150"/>
                  </a:lnTo>
                  <a:lnTo>
                    <a:pt x="197662" y="819150"/>
                  </a:lnTo>
                  <a:lnTo>
                    <a:pt x="197662" y="791210"/>
                  </a:lnTo>
                  <a:lnTo>
                    <a:pt x="28244" y="791210"/>
                  </a:lnTo>
                  <a:lnTo>
                    <a:pt x="28244" y="650240"/>
                  </a:lnTo>
                  <a:lnTo>
                    <a:pt x="169430" y="650240"/>
                  </a:lnTo>
                  <a:lnTo>
                    <a:pt x="169430" y="791044"/>
                  </a:lnTo>
                  <a:lnTo>
                    <a:pt x="197662" y="791044"/>
                  </a:lnTo>
                  <a:lnTo>
                    <a:pt x="197662" y="650240"/>
                  </a:lnTo>
                  <a:lnTo>
                    <a:pt x="197662" y="649846"/>
                  </a:lnTo>
                  <a:lnTo>
                    <a:pt x="197662" y="621030"/>
                  </a:lnTo>
                  <a:close/>
                </a:path>
                <a:path w="819150" h="820420">
                  <a:moveTo>
                    <a:pt x="197662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170180"/>
                  </a:lnTo>
                  <a:lnTo>
                    <a:pt x="0" y="198120"/>
                  </a:lnTo>
                  <a:lnTo>
                    <a:pt x="197662" y="198120"/>
                  </a:lnTo>
                  <a:lnTo>
                    <a:pt x="197662" y="170180"/>
                  </a:lnTo>
                  <a:lnTo>
                    <a:pt x="28244" y="170180"/>
                  </a:lnTo>
                  <a:lnTo>
                    <a:pt x="28244" y="29210"/>
                  </a:lnTo>
                  <a:lnTo>
                    <a:pt x="169430" y="29210"/>
                  </a:lnTo>
                  <a:lnTo>
                    <a:pt x="169430" y="169811"/>
                  </a:lnTo>
                  <a:lnTo>
                    <a:pt x="197662" y="169811"/>
                  </a:lnTo>
                  <a:lnTo>
                    <a:pt x="197662" y="29210"/>
                  </a:lnTo>
                  <a:lnTo>
                    <a:pt x="197662" y="28625"/>
                  </a:lnTo>
                  <a:lnTo>
                    <a:pt x="197662" y="0"/>
                  </a:lnTo>
                  <a:close/>
                </a:path>
                <a:path w="819150" h="820420">
                  <a:moveTo>
                    <a:pt x="762419" y="56857"/>
                  </a:moveTo>
                  <a:lnTo>
                    <a:pt x="677710" y="56857"/>
                  </a:lnTo>
                  <a:lnTo>
                    <a:pt x="677710" y="141566"/>
                  </a:lnTo>
                  <a:lnTo>
                    <a:pt x="762419" y="141566"/>
                  </a:lnTo>
                  <a:lnTo>
                    <a:pt x="762419" y="56857"/>
                  </a:lnTo>
                  <a:close/>
                </a:path>
                <a:path w="819150" h="820420">
                  <a:moveTo>
                    <a:pt x="763257" y="791032"/>
                  </a:moveTo>
                  <a:lnTo>
                    <a:pt x="763257" y="791032"/>
                  </a:lnTo>
                  <a:lnTo>
                    <a:pt x="677710" y="791032"/>
                  </a:lnTo>
                  <a:lnTo>
                    <a:pt x="677710" y="820127"/>
                  </a:lnTo>
                  <a:lnTo>
                    <a:pt x="763257" y="820127"/>
                  </a:lnTo>
                  <a:lnTo>
                    <a:pt x="763257" y="791032"/>
                  </a:lnTo>
                  <a:close/>
                </a:path>
                <a:path w="819150" h="820420">
                  <a:moveTo>
                    <a:pt x="818896" y="0"/>
                  </a:moveTo>
                  <a:lnTo>
                    <a:pt x="621233" y="0"/>
                  </a:lnTo>
                  <a:lnTo>
                    <a:pt x="621233" y="29210"/>
                  </a:lnTo>
                  <a:lnTo>
                    <a:pt x="621233" y="170180"/>
                  </a:lnTo>
                  <a:lnTo>
                    <a:pt x="621233" y="198120"/>
                  </a:lnTo>
                  <a:lnTo>
                    <a:pt x="818896" y="198120"/>
                  </a:lnTo>
                  <a:lnTo>
                    <a:pt x="818896" y="170180"/>
                  </a:lnTo>
                  <a:lnTo>
                    <a:pt x="649465" y="170180"/>
                  </a:lnTo>
                  <a:lnTo>
                    <a:pt x="649465" y="29210"/>
                  </a:lnTo>
                  <a:lnTo>
                    <a:pt x="790651" y="29210"/>
                  </a:lnTo>
                  <a:lnTo>
                    <a:pt x="790651" y="169811"/>
                  </a:lnTo>
                  <a:lnTo>
                    <a:pt x="818896" y="169811"/>
                  </a:lnTo>
                  <a:lnTo>
                    <a:pt x="818896" y="29210"/>
                  </a:lnTo>
                  <a:lnTo>
                    <a:pt x="818896" y="28625"/>
                  </a:lnTo>
                  <a:lnTo>
                    <a:pt x="8188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3846" y="4190775"/>
              <a:ext cx="2029460" cy="757555"/>
            </a:xfrm>
            <a:custGeom>
              <a:avLst/>
              <a:gdLst/>
              <a:ahLst/>
              <a:cxnLst/>
              <a:rect l="l" t="t" r="r" b="b"/>
              <a:pathLst>
                <a:path w="2029460" h="757554">
                  <a:moveTo>
                    <a:pt x="426796" y="4483"/>
                  </a:moveTo>
                  <a:lnTo>
                    <a:pt x="298373" y="4483"/>
                  </a:lnTo>
                  <a:lnTo>
                    <a:pt x="298373" y="13423"/>
                  </a:lnTo>
                  <a:lnTo>
                    <a:pt x="308991" y="13728"/>
                  </a:lnTo>
                  <a:lnTo>
                    <a:pt x="331939" y="18453"/>
                  </a:lnTo>
                  <a:lnTo>
                    <a:pt x="331698" y="18453"/>
                  </a:lnTo>
                  <a:lnTo>
                    <a:pt x="352285" y="33007"/>
                  </a:lnTo>
                  <a:lnTo>
                    <a:pt x="357162" y="63207"/>
                  </a:lnTo>
                  <a:lnTo>
                    <a:pt x="355879" y="68237"/>
                  </a:lnTo>
                  <a:lnTo>
                    <a:pt x="354596" y="72720"/>
                  </a:lnTo>
                  <a:lnTo>
                    <a:pt x="352679" y="77177"/>
                  </a:lnTo>
                  <a:lnTo>
                    <a:pt x="236397" y="345084"/>
                  </a:lnTo>
                  <a:lnTo>
                    <a:pt x="117449" y="72720"/>
                  </a:lnTo>
                  <a:lnTo>
                    <a:pt x="112179" y="61544"/>
                  </a:lnTo>
                  <a:lnTo>
                    <a:pt x="107772" y="50063"/>
                  </a:lnTo>
                  <a:lnTo>
                    <a:pt x="106743" y="38569"/>
                  </a:lnTo>
                  <a:lnTo>
                    <a:pt x="111594" y="27406"/>
                  </a:lnTo>
                  <a:lnTo>
                    <a:pt x="157175" y="12865"/>
                  </a:lnTo>
                  <a:lnTo>
                    <a:pt x="157175" y="4483"/>
                  </a:lnTo>
                  <a:lnTo>
                    <a:pt x="0" y="4483"/>
                  </a:lnTo>
                  <a:lnTo>
                    <a:pt x="0" y="13423"/>
                  </a:lnTo>
                  <a:lnTo>
                    <a:pt x="2984" y="13601"/>
                  </a:lnTo>
                  <a:lnTo>
                    <a:pt x="10947" y="15659"/>
                  </a:lnTo>
                  <a:lnTo>
                    <a:pt x="40779" y="40830"/>
                  </a:lnTo>
                  <a:lnTo>
                    <a:pt x="212115" y="431787"/>
                  </a:lnTo>
                  <a:lnTo>
                    <a:pt x="249821" y="345084"/>
                  </a:lnTo>
                  <a:lnTo>
                    <a:pt x="360997" y="89484"/>
                  </a:lnTo>
                  <a:lnTo>
                    <a:pt x="370116" y="67475"/>
                  </a:lnTo>
                  <a:lnTo>
                    <a:pt x="381749" y="45097"/>
                  </a:lnTo>
                  <a:lnTo>
                    <a:pt x="398183" y="26174"/>
                  </a:lnTo>
                  <a:lnTo>
                    <a:pt x="421690" y="14541"/>
                  </a:lnTo>
                  <a:lnTo>
                    <a:pt x="426796" y="13423"/>
                  </a:lnTo>
                  <a:lnTo>
                    <a:pt x="426796" y="4483"/>
                  </a:lnTo>
                  <a:close/>
                </a:path>
                <a:path w="2029460" h="757554">
                  <a:moveTo>
                    <a:pt x="749719" y="527469"/>
                  </a:moveTo>
                  <a:lnTo>
                    <a:pt x="729170" y="527469"/>
                  </a:lnTo>
                  <a:lnTo>
                    <a:pt x="729170" y="562495"/>
                  </a:lnTo>
                  <a:lnTo>
                    <a:pt x="688809" y="562495"/>
                  </a:lnTo>
                  <a:lnTo>
                    <a:pt x="688809" y="527469"/>
                  </a:lnTo>
                  <a:lnTo>
                    <a:pt x="668248" y="527469"/>
                  </a:lnTo>
                  <a:lnTo>
                    <a:pt x="668248" y="616305"/>
                  </a:lnTo>
                  <a:lnTo>
                    <a:pt x="688809" y="616305"/>
                  </a:lnTo>
                  <a:lnTo>
                    <a:pt x="688809" y="579882"/>
                  </a:lnTo>
                  <a:lnTo>
                    <a:pt x="729170" y="579882"/>
                  </a:lnTo>
                  <a:lnTo>
                    <a:pt x="729170" y="616305"/>
                  </a:lnTo>
                  <a:lnTo>
                    <a:pt x="749719" y="616305"/>
                  </a:lnTo>
                  <a:lnTo>
                    <a:pt x="749719" y="579882"/>
                  </a:lnTo>
                  <a:lnTo>
                    <a:pt x="749719" y="562495"/>
                  </a:lnTo>
                  <a:lnTo>
                    <a:pt x="749719" y="527469"/>
                  </a:lnTo>
                  <a:close/>
                </a:path>
                <a:path w="2029460" h="757554">
                  <a:moveTo>
                    <a:pt x="850658" y="742442"/>
                  </a:moveTo>
                  <a:lnTo>
                    <a:pt x="824826" y="720483"/>
                  </a:lnTo>
                  <a:lnTo>
                    <a:pt x="821613" y="719518"/>
                  </a:lnTo>
                  <a:lnTo>
                    <a:pt x="817397" y="717550"/>
                  </a:lnTo>
                  <a:lnTo>
                    <a:pt x="816343" y="716051"/>
                  </a:lnTo>
                  <a:lnTo>
                    <a:pt x="816343" y="712000"/>
                  </a:lnTo>
                  <a:lnTo>
                    <a:pt x="817257" y="710374"/>
                  </a:lnTo>
                  <a:lnTo>
                    <a:pt x="820915" y="707910"/>
                  </a:lnTo>
                  <a:lnTo>
                    <a:pt x="823734" y="707288"/>
                  </a:lnTo>
                  <a:lnTo>
                    <a:pt x="833005" y="707288"/>
                  </a:lnTo>
                  <a:lnTo>
                    <a:pt x="838454" y="708825"/>
                  </a:lnTo>
                  <a:lnTo>
                    <a:pt x="843902" y="711923"/>
                  </a:lnTo>
                  <a:lnTo>
                    <a:pt x="845794" y="707288"/>
                  </a:lnTo>
                  <a:lnTo>
                    <a:pt x="831405" y="696328"/>
                  </a:lnTo>
                  <a:lnTo>
                    <a:pt x="822248" y="696328"/>
                  </a:lnTo>
                  <a:lnTo>
                    <a:pt x="802767" y="711276"/>
                  </a:lnTo>
                  <a:lnTo>
                    <a:pt x="802767" y="718642"/>
                  </a:lnTo>
                  <a:lnTo>
                    <a:pt x="827189" y="733171"/>
                  </a:lnTo>
                  <a:lnTo>
                    <a:pt x="829513" y="733780"/>
                  </a:lnTo>
                  <a:lnTo>
                    <a:pt x="832929" y="734910"/>
                  </a:lnTo>
                  <a:lnTo>
                    <a:pt x="834339" y="735647"/>
                  </a:lnTo>
                  <a:lnTo>
                    <a:pt x="836536" y="737501"/>
                  </a:lnTo>
                  <a:lnTo>
                    <a:pt x="837082" y="738670"/>
                  </a:lnTo>
                  <a:lnTo>
                    <a:pt x="837006" y="742099"/>
                  </a:lnTo>
                  <a:lnTo>
                    <a:pt x="829576" y="746404"/>
                  </a:lnTo>
                  <a:lnTo>
                    <a:pt x="822210" y="746404"/>
                  </a:lnTo>
                  <a:lnTo>
                    <a:pt x="818730" y="745832"/>
                  </a:lnTo>
                  <a:lnTo>
                    <a:pt x="811758" y="743585"/>
                  </a:lnTo>
                  <a:lnTo>
                    <a:pt x="808748" y="742099"/>
                  </a:lnTo>
                  <a:lnTo>
                    <a:pt x="806221" y="740244"/>
                  </a:lnTo>
                  <a:lnTo>
                    <a:pt x="801585" y="750531"/>
                  </a:lnTo>
                  <a:lnTo>
                    <a:pt x="804240" y="752551"/>
                  </a:lnTo>
                  <a:lnTo>
                    <a:pt x="807732" y="754189"/>
                  </a:lnTo>
                  <a:lnTo>
                    <a:pt x="816432" y="756729"/>
                  </a:lnTo>
                  <a:lnTo>
                    <a:pt x="820953" y="757364"/>
                  </a:lnTo>
                  <a:lnTo>
                    <a:pt x="831011" y="757364"/>
                  </a:lnTo>
                  <a:lnTo>
                    <a:pt x="835596" y="756539"/>
                  </a:lnTo>
                  <a:lnTo>
                    <a:pt x="843127" y="753287"/>
                  </a:lnTo>
                  <a:lnTo>
                    <a:pt x="845947" y="751078"/>
                  </a:lnTo>
                  <a:lnTo>
                    <a:pt x="849109" y="746404"/>
                  </a:lnTo>
                  <a:lnTo>
                    <a:pt x="849718" y="745515"/>
                  </a:lnTo>
                  <a:lnTo>
                    <a:pt x="850658" y="742442"/>
                  </a:lnTo>
                  <a:close/>
                </a:path>
                <a:path w="2029460" h="757554">
                  <a:moveTo>
                    <a:pt x="925741" y="697331"/>
                  </a:moveTo>
                  <a:lnTo>
                    <a:pt x="912253" y="697331"/>
                  </a:lnTo>
                  <a:lnTo>
                    <a:pt x="912253" y="735330"/>
                  </a:lnTo>
                  <a:lnTo>
                    <a:pt x="911199" y="739038"/>
                  </a:lnTo>
                  <a:lnTo>
                    <a:pt x="911123" y="739330"/>
                  </a:lnTo>
                  <a:lnTo>
                    <a:pt x="906627" y="744448"/>
                  </a:lnTo>
                  <a:lnTo>
                    <a:pt x="903363" y="745718"/>
                  </a:lnTo>
                  <a:lnTo>
                    <a:pt x="890333" y="745718"/>
                  </a:lnTo>
                  <a:lnTo>
                    <a:pt x="885952" y="740448"/>
                  </a:lnTo>
                  <a:lnTo>
                    <a:pt x="885952" y="697331"/>
                  </a:lnTo>
                  <a:lnTo>
                    <a:pt x="872286" y="697331"/>
                  </a:lnTo>
                  <a:lnTo>
                    <a:pt x="872388" y="739330"/>
                  </a:lnTo>
                  <a:lnTo>
                    <a:pt x="890587" y="757364"/>
                  </a:lnTo>
                  <a:lnTo>
                    <a:pt x="907440" y="757364"/>
                  </a:lnTo>
                  <a:lnTo>
                    <a:pt x="914006" y="755027"/>
                  </a:lnTo>
                  <a:lnTo>
                    <a:pt x="923366" y="745718"/>
                  </a:lnTo>
                  <a:lnTo>
                    <a:pt x="925639" y="739330"/>
                  </a:lnTo>
                  <a:lnTo>
                    <a:pt x="925741" y="697331"/>
                  </a:lnTo>
                  <a:close/>
                </a:path>
                <a:path w="2029460" h="757554">
                  <a:moveTo>
                    <a:pt x="946619" y="563168"/>
                  </a:moveTo>
                  <a:lnTo>
                    <a:pt x="925804" y="533501"/>
                  </a:lnTo>
                  <a:lnTo>
                    <a:pt x="925804" y="566394"/>
                  </a:lnTo>
                  <a:lnTo>
                    <a:pt x="925804" y="577392"/>
                  </a:lnTo>
                  <a:lnTo>
                    <a:pt x="903249" y="600316"/>
                  </a:lnTo>
                  <a:lnTo>
                    <a:pt x="892759" y="600316"/>
                  </a:lnTo>
                  <a:lnTo>
                    <a:pt x="870204" y="577392"/>
                  </a:lnTo>
                  <a:lnTo>
                    <a:pt x="870204" y="566394"/>
                  </a:lnTo>
                  <a:lnTo>
                    <a:pt x="892759" y="543458"/>
                  </a:lnTo>
                  <a:lnTo>
                    <a:pt x="903249" y="543458"/>
                  </a:lnTo>
                  <a:lnTo>
                    <a:pt x="925804" y="566394"/>
                  </a:lnTo>
                  <a:lnTo>
                    <a:pt x="925804" y="533501"/>
                  </a:lnTo>
                  <a:lnTo>
                    <a:pt x="898004" y="525945"/>
                  </a:lnTo>
                  <a:lnTo>
                    <a:pt x="891260" y="526313"/>
                  </a:lnTo>
                  <a:lnTo>
                    <a:pt x="851484" y="555320"/>
                  </a:lnTo>
                  <a:lnTo>
                    <a:pt x="849388" y="563168"/>
                  </a:lnTo>
                  <a:lnTo>
                    <a:pt x="849388" y="580605"/>
                  </a:lnTo>
                  <a:lnTo>
                    <a:pt x="873061" y="611873"/>
                  </a:lnTo>
                  <a:lnTo>
                    <a:pt x="898004" y="617829"/>
                  </a:lnTo>
                  <a:lnTo>
                    <a:pt x="904748" y="617461"/>
                  </a:lnTo>
                  <a:lnTo>
                    <a:pt x="944499" y="588454"/>
                  </a:lnTo>
                  <a:lnTo>
                    <a:pt x="946619" y="580605"/>
                  </a:lnTo>
                  <a:lnTo>
                    <a:pt x="946619" y="563168"/>
                  </a:lnTo>
                  <a:close/>
                </a:path>
                <a:path w="2029460" h="757554">
                  <a:moveTo>
                    <a:pt x="1003185" y="714362"/>
                  </a:moveTo>
                  <a:lnTo>
                    <a:pt x="1002144" y="710565"/>
                  </a:lnTo>
                  <a:lnTo>
                    <a:pt x="1000772" y="708469"/>
                  </a:lnTo>
                  <a:lnTo>
                    <a:pt x="997978" y="704164"/>
                  </a:lnTo>
                  <a:lnTo>
                    <a:pt x="995019" y="701687"/>
                  </a:lnTo>
                  <a:lnTo>
                    <a:pt x="989355" y="699135"/>
                  </a:lnTo>
                  <a:lnTo>
                    <a:pt x="989355" y="715429"/>
                  </a:lnTo>
                  <a:lnTo>
                    <a:pt x="989355" y="722007"/>
                  </a:lnTo>
                  <a:lnTo>
                    <a:pt x="988288" y="724522"/>
                  </a:lnTo>
                  <a:lnTo>
                    <a:pt x="984008" y="728065"/>
                  </a:lnTo>
                  <a:lnTo>
                    <a:pt x="980897" y="728941"/>
                  </a:lnTo>
                  <a:lnTo>
                    <a:pt x="965657" y="728941"/>
                  </a:lnTo>
                  <a:lnTo>
                    <a:pt x="965657" y="708469"/>
                  </a:lnTo>
                  <a:lnTo>
                    <a:pt x="980897" y="708469"/>
                  </a:lnTo>
                  <a:lnTo>
                    <a:pt x="984008" y="709345"/>
                  </a:lnTo>
                  <a:lnTo>
                    <a:pt x="988288" y="712889"/>
                  </a:lnTo>
                  <a:lnTo>
                    <a:pt x="989355" y="715429"/>
                  </a:lnTo>
                  <a:lnTo>
                    <a:pt x="989355" y="699135"/>
                  </a:lnTo>
                  <a:lnTo>
                    <a:pt x="987310" y="698207"/>
                  </a:lnTo>
                  <a:lnTo>
                    <a:pt x="982776" y="697331"/>
                  </a:lnTo>
                  <a:lnTo>
                    <a:pt x="952004" y="697331"/>
                  </a:lnTo>
                  <a:lnTo>
                    <a:pt x="952004" y="756348"/>
                  </a:lnTo>
                  <a:lnTo>
                    <a:pt x="965657" y="756348"/>
                  </a:lnTo>
                  <a:lnTo>
                    <a:pt x="965657" y="740079"/>
                  </a:lnTo>
                  <a:lnTo>
                    <a:pt x="982776" y="740079"/>
                  </a:lnTo>
                  <a:lnTo>
                    <a:pt x="987310" y="739216"/>
                  </a:lnTo>
                  <a:lnTo>
                    <a:pt x="995019" y="735787"/>
                  </a:lnTo>
                  <a:lnTo>
                    <a:pt x="997978" y="733323"/>
                  </a:lnTo>
                  <a:lnTo>
                    <a:pt x="1000798" y="728941"/>
                  </a:lnTo>
                  <a:lnTo>
                    <a:pt x="1002144" y="726859"/>
                  </a:lnTo>
                  <a:lnTo>
                    <a:pt x="1003185" y="723074"/>
                  </a:lnTo>
                  <a:lnTo>
                    <a:pt x="1003185" y="714362"/>
                  </a:lnTo>
                  <a:close/>
                </a:path>
                <a:path w="2029460" h="757554">
                  <a:moveTo>
                    <a:pt x="1077925" y="756348"/>
                  </a:moveTo>
                  <a:lnTo>
                    <a:pt x="1066457" y="739902"/>
                  </a:lnTo>
                  <a:lnTo>
                    <a:pt x="1064691" y="737387"/>
                  </a:lnTo>
                  <a:lnTo>
                    <a:pt x="1068565" y="735698"/>
                  </a:lnTo>
                  <a:lnTo>
                    <a:pt x="1071562" y="733259"/>
                  </a:lnTo>
                  <a:lnTo>
                    <a:pt x="1074369" y="729030"/>
                  </a:lnTo>
                  <a:lnTo>
                    <a:pt x="1075778" y="726909"/>
                  </a:lnTo>
                  <a:lnTo>
                    <a:pt x="1076833" y="723138"/>
                  </a:lnTo>
                  <a:lnTo>
                    <a:pt x="1076833" y="714362"/>
                  </a:lnTo>
                  <a:lnTo>
                    <a:pt x="1075791" y="710565"/>
                  </a:lnTo>
                  <a:lnTo>
                    <a:pt x="1074420" y="708469"/>
                  </a:lnTo>
                  <a:lnTo>
                    <a:pt x="1071638" y="704164"/>
                  </a:lnTo>
                  <a:lnTo>
                    <a:pt x="1068666" y="701687"/>
                  </a:lnTo>
                  <a:lnTo>
                    <a:pt x="1063002" y="699135"/>
                  </a:lnTo>
                  <a:lnTo>
                    <a:pt x="1063002" y="715429"/>
                  </a:lnTo>
                  <a:lnTo>
                    <a:pt x="1063002" y="722007"/>
                  </a:lnTo>
                  <a:lnTo>
                    <a:pt x="1061935" y="724535"/>
                  </a:lnTo>
                  <a:lnTo>
                    <a:pt x="1057668" y="728129"/>
                  </a:lnTo>
                  <a:lnTo>
                    <a:pt x="1054544" y="729030"/>
                  </a:lnTo>
                  <a:lnTo>
                    <a:pt x="1039317" y="729030"/>
                  </a:lnTo>
                  <a:lnTo>
                    <a:pt x="1039317" y="708469"/>
                  </a:lnTo>
                  <a:lnTo>
                    <a:pt x="1054544" y="708469"/>
                  </a:lnTo>
                  <a:lnTo>
                    <a:pt x="1057668" y="709345"/>
                  </a:lnTo>
                  <a:lnTo>
                    <a:pt x="1061935" y="712889"/>
                  </a:lnTo>
                  <a:lnTo>
                    <a:pt x="1063002" y="715429"/>
                  </a:lnTo>
                  <a:lnTo>
                    <a:pt x="1063002" y="699135"/>
                  </a:lnTo>
                  <a:lnTo>
                    <a:pt x="1060970" y="698207"/>
                  </a:lnTo>
                  <a:lnTo>
                    <a:pt x="1056436" y="697331"/>
                  </a:lnTo>
                  <a:lnTo>
                    <a:pt x="1025652" y="697331"/>
                  </a:lnTo>
                  <a:lnTo>
                    <a:pt x="1025652" y="756348"/>
                  </a:lnTo>
                  <a:lnTo>
                    <a:pt x="1039317" y="756348"/>
                  </a:lnTo>
                  <a:lnTo>
                    <a:pt x="1039317" y="739902"/>
                  </a:lnTo>
                  <a:lnTo>
                    <a:pt x="1051877" y="739902"/>
                  </a:lnTo>
                  <a:lnTo>
                    <a:pt x="1063256" y="756348"/>
                  </a:lnTo>
                  <a:lnTo>
                    <a:pt x="1077925" y="756348"/>
                  </a:lnTo>
                  <a:close/>
                </a:path>
                <a:path w="2029460" h="757554">
                  <a:moveTo>
                    <a:pt x="1112405" y="527469"/>
                  </a:moveTo>
                  <a:lnTo>
                    <a:pt x="1034986" y="527469"/>
                  </a:lnTo>
                  <a:lnTo>
                    <a:pt x="1034986" y="544220"/>
                  </a:lnTo>
                  <a:lnTo>
                    <a:pt x="1063409" y="544220"/>
                  </a:lnTo>
                  <a:lnTo>
                    <a:pt x="1063409" y="616305"/>
                  </a:lnTo>
                  <a:lnTo>
                    <a:pt x="1083983" y="616305"/>
                  </a:lnTo>
                  <a:lnTo>
                    <a:pt x="1083983" y="544220"/>
                  </a:lnTo>
                  <a:lnTo>
                    <a:pt x="1112405" y="544220"/>
                  </a:lnTo>
                  <a:lnTo>
                    <a:pt x="1112405" y="527469"/>
                  </a:lnTo>
                  <a:close/>
                </a:path>
                <a:path w="2029460" h="757554">
                  <a:moveTo>
                    <a:pt x="1119733" y="242735"/>
                  </a:moveTo>
                  <a:lnTo>
                    <a:pt x="1111364" y="243471"/>
                  </a:lnTo>
                  <a:lnTo>
                    <a:pt x="1101686" y="244005"/>
                  </a:lnTo>
                  <a:lnTo>
                    <a:pt x="1087183" y="244424"/>
                  </a:lnTo>
                  <a:lnTo>
                    <a:pt x="1006754" y="244424"/>
                  </a:lnTo>
                  <a:lnTo>
                    <a:pt x="958202" y="242735"/>
                  </a:lnTo>
                  <a:lnTo>
                    <a:pt x="958202" y="254482"/>
                  </a:lnTo>
                  <a:lnTo>
                    <a:pt x="971638" y="255041"/>
                  </a:lnTo>
                  <a:lnTo>
                    <a:pt x="983272" y="255955"/>
                  </a:lnTo>
                  <a:lnTo>
                    <a:pt x="993228" y="257390"/>
                  </a:lnTo>
                  <a:lnTo>
                    <a:pt x="1001953" y="259600"/>
                  </a:lnTo>
                  <a:lnTo>
                    <a:pt x="1001776" y="259600"/>
                  </a:lnTo>
                  <a:lnTo>
                    <a:pt x="1010361" y="264731"/>
                  </a:lnTo>
                  <a:lnTo>
                    <a:pt x="1017193" y="272249"/>
                  </a:lnTo>
                  <a:lnTo>
                    <a:pt x="1021664" y="282486"/>
                  </a:lnTo>
                  <a:lnTo>
                    <a:pt x="1023251" y="295871"/>
                  </a:lnTo>
                  <a:lnTo>
                    <a:pt x="1024534" y="353479"/>
                  </a:lnTo>
                  <a:lnTo>
                    <a:pt x="1024534" y="370827"/>
                  </a:lnTo>
                  <a:lnTo>
                    <a:pt x="988542" y="405091"/>
                  </a:lnTo>
                  <a:lnTo>
                    <a:pt x="955802" y="413829"/>
                  </a:lnTo>
                  <a:lnTo>
                    <a:pt x="955509" y="413829"/>
                  </a:lnTo>
                  <a:lnTo>
                    <a:pt x="937107" y="415010"/>
                  </a:lnTo>
                  <a:lnTo>
                    <a:pt x="931075" y="415010"/>
                  </a:lnTo>
                  <a:lnTo>
                    <a:pt x="920013" y="414515"/>
                  </a:lnTo>
                  <a:lnTo>
                    <a:pt x="865124" y="397687"/>
                  </a:lnTo>
                  <a:lnTo>
                    <a:pt x="835291" y="372643"/>
                  </a:lnTo>
                  <a:lnTo>
                    <a:pt x="834898" y="372097"/>
                  </a:lnTo>
                  <a:lnTo>
                    <a:pt x="858227" y="348068"/>
                  </a:lnTo>
                  <a:lnTo>
                    <a:pt x="882827" y="308292"/>
                  </a:lnTo>
                  <a:lnTo>
                    <a:pt x="898499" y="263245"/>
                  </a:lnTo>
                  <a:lnTo>
                    <a:pt x="903998" y="214210"/>
                  </a:lnTo>
                  <a:lnTo>
                    <a:pt x="898499" y="165011"/>
                  </a:lnTo>
                  <a:lnTo>
                    <a:pt x="882827" y="119900"/>
                  </a:lnTo>
                  <a:lnTo>
                    <a:pt x="858227" y="80124"/>
                  </a:lnTo>
                  <a:lnTo>
                    <a:pt x="844588" y="66116"/>
                  </a:lnTo>
                  <a:lnTo>
                    <a:pt x="844588" y="211416"/>
                  </a:lnTo>
                  <a:lnTo>
                    <a:pt x="839279" y="265264"/>
                  </a:lnTo>
                  <a:lnTo>
                    <a:pt x="824306" y="313626"/>
                  </a:lnTo>
                  <a:lnTo>
                    <a:pt x="811123" y="336854"/>
                  </a:lnTo>
                  <a:lnTo>
                    <a:pt x="797928" y="308178"/>
                  </a:lnTo>
                  <a:lnTo>
                    <a:pt x="788339" y="277596"/>
                  </a:lnTo>
                  <a:lnTo>
                    <a:pt x="782523" y="246443"/>
                  </a:lnTo>
                  <a:lnTo>
                    <a:pt x="780415" y="214972"/>
                  </a:lnTo>
                  <a:lnTo>
                    <a:pt x="781964" y="183451"/>
                  </a:lnTo>
                  <a:lnTo>
                    <a:pt x="788860" y="140741"/>
                  </a:lnTo>
                  <a:lnTo>
                    <a:pt x="799350" y="105994"/>
                  </a:lnTo>
                  <a:lnTo>
                    <a:pt x="809879" y="83807"/>
                  </a:lnTo>
                  <a:lnTo>
                    <a:pt x="824306" y="109220"/>
                  </a:lnTo>
                  <a:lnTo>
                    <a:pt x="839279" y="157581"/>
                  </a:lnTo>
                  <a:lnTo>
                    <a:pt x="844588" y="211416"/>
                  </a:lnTo>
                  <a:lnTo>
                    <a:pt x="844588" y="66116"/>
                  </a:lnTo>
                  <a:lnTo>
                    <a:pt x="831532" y="52705"/>
                  </a:lnTo>
                  <a:lnTo>
                    <a:pt x="842048" y="42075"/>
                  </a:lnTo>
                  <a:lnTo>
                    <a:pt x="858672" y="29933"/>
                  </a:lnTo>
                  <a:lnTo>
                    <a:pt x="896861" y="14554"/>
                  </a:lnTo>
                  <a:lnTo>
                    <a:pt x="918057" y="12420"/>
                  </a:lnTo>
                  <a:lnTo>
                    <a:pt x="927315" y="12420"/>
                  </a:lnTo>
                  <a:lnTo>
                    <a:pt x="948918" y="13868"/>
                  </a:lnTo>
                  <a:lnTo>
                    <a:pt x="972096" y="18542"/>
                  </a:lnTo>
                  <a:lnTo>
                    <a:pt x="971931" y="18542"/>
                  </a:lnTo>
                  <a:lnTo>
                    <a:pt x="993622" y="25996"/>
                  </a:lnTo>
                  <a:lnTo>
                    <a:pt x="1030947" y="48628"/>
                  </a:lnTo>
                  <a:lnTo>
                    <a:pt x="1058672" y="88734"/>
                  </a:lnTo>
                  <a:lnTo>
                    <a:pt x="1070533" y="131445"/>
                  </a:lnTo>
                  <a:lnTo>
                    <a:pt x="1071816" y="138150"/>
                  </a:lnTo>
                  <a:lnTo>
                    <a:pt x="1071816" y="142062"/>
                  </a:lnTo>
                  <a:lnTo>
                    <a:pt x="1087793" y="142062"/>
                  </a:lnTo>
                  <a:lnTo>
                    <a:pt x="1087894" y="102285"/>
                  </a:lnTo>
                  <a:lnTo>
                    <a:pt x="1087996" y="88734"/>
                  </a:lnTo>
                  <a:lnTo>
                    <a:pt x="1088123" y="78384"/>
                  </a:lnTo>
                  <a:lnTo>
                    <a:pt x="1088224" y="69977"/>
                  </a:lnTo>
                  <a:lnTo>
                    <a:pt x="1088351" y="60553"/>
                  </a:lnTo>
                  <a:lnTo>
                    <a:pt x="1088440" y="57061"/>
                  </a:lnTo>
                  <a:lnTo>
                    <a:pt x="1088555" y="53136"/>
                  </a:lnTo>
                  <a:lnTo>
                    <a:pt x="1088682" y="48628"/>
                  </a:lnTo>
                  <a:lnTo>
                    <a:pt x="1088771" y="45313"/>
                  </a:lnTo>
                  <a:lnTo>
                    <a:pt x="1088885" y="41389"/>
                  </a:lnTo>
                  <a:lnTo>
                    <a:pt x="1088974" y="38036"/>
                  </a:lnTo>
                  <a:lnTo>
                    <a:pt x="1089101" y="33566"/>
                  </a:lnTo>
                  <a:lnTo>
                    <a:pt x="1089126" y="32461"/>
                  </a:lnTo>
                  <a:lnTo>
                    <a:pt x="1090333" y="9512"/>
                  </a:lnTo>
                  <a:lnTo>
                    <a:pt x="1075016" y="9512"/>
                  </a:lnTo>
                  <a:lnTo>
                    <a:pt x="1074889" y="12941"/>
                  </a:lnTo>
                  <a:lnTo>
                    <a:pt x="1073086" y="22377"/>
                  </a:lnTo>
                  <a:lnTo>
                    <a:pt x="1055192" y="45313"/>
                  </a:lnTo>
                  <a:lnTo>
                    <a:pt x="1050086" y="41389"/>
                  </a:lnTo>
                  <a:lnTo>
                    <a:pt x="1045730" y="38608"/>
                  </a:lnTo>
                  <a:lnTo>
                    <a:pt x="996365" y="12941"/>
                  </a:lnTo>
                  <a:lnTo>
                    <a:pt x="930325" y="1270"/>
                  </a:lnTo>
                  <a:lnTo>
                    <a:pt x="914425" y="1270"/>
                  </a:lnTo>
                  <a:lnTo>
                    <a:pt x="872210" y="7023"/>
                  </a:lnTo>
                  <a:lnTo>
                    <a:pt x="820191" y="26301"/>
                  </a:lnTo>
                  <a:lnTo>
                    <a:pt x="807021" y="34620"/>
                  </a:lnTo>
                  <a:lnTo>
                    <a:pt x="787298" y="21729"/>
                  </a:lnTo>
                  <a:lnTo>
                    <a:pt x="784250" y="20612"/>
                  </a:lnTo>
                  <a:lnTo>
                    <a:pt x="784250" y="50584"/>
                  </a:lnTo>
                  <a:lnTo>
                    <a:pt x="760044" y="73901"/>
                  </a:lnTo>
                  <a:lnTo>
                    <a:pt x="735990" y="111467"/>
                  </a:lnTo>
                  <a:lnTo>
                    <a:pt x="719569" y="160172"/>
                  </a:lnTo>
                  <a:lnTo>
                    <a:pt x="713486" y="221488"/>
                  </a:lnTo>
                  <a:lnTo>
                    <a:pt x="713740" y="233248"/>
                  </a:lnTo>
                  <a:lnTo>
                    <a:pt x="714375" y="242735"/>
                  </a:lnTo>
                  <a:lnTo>
                    <a:pt x="714413" y="243471"/>
                  </a:lnTo>
                  <a:lnTo>
                    <a:pt x="714527" y="245046"/>
                  </a:lnTo>
                  <a:lnTo>
                    <a:pt x="715619" y="254482"/>
                  </a:lnTo>
                  <a:lnTo>
                    <a:pt x="715683" y="255041"/>
                  </a:lnTo>
                  <a:lnTo>
                    <a:pt x="715797" y="255955"/>
                  </a:lnTo>
                  <a:lnTo>
                    <a:pt x="715886" y="256730"/>
                  </a:lnTo>
                  <a:lnTo>
                    <a:pt x="717956" y="269024"/>
                  </a:lnTo>
                  <a:lnTo>
                    <a:pt x="728002" y="305904"/>
                  </a:lnTo>
                  <a:lnTo>
                    <a:pt x="743686" y="338315"/>
                  </a:lnTo>
                  <a:lnTo>
                    <a:pt x="764908" y="366001"/>
                  </a:lnTo>
                  <a:lnTo>
                    <a:pt x="778865" y="377926"/>
                  </a:lnTo>
                  <a:lnTo>
                    <a:pt x="770940" y="386257"/>
                  </a:lnTo>
                  <a:lnTo>
                    <a:pt x="735355" y="406654"/>
                  </a:lnTo>
                  <a:lnTo>
                    <a:pt x="695718" y="413880"/>
                  </a:lnTo>
                  <a:lnTo>
                    <a:pt x="656336" y="406654"/>
                  </a:lnTo>
                  <a:lnTo>
                    <a:pt x="620941" y="386257"/>
                  </a:lnTo>
                  <a:lnTo>
                    <a:pt x="590931" y="354596"/>
                  </a:lnTo>
                  <a:lnTo>
                    <a:pt x="567740" y="313626"/>
                  </a:lnTo>
                  <a:lnTo>
                    <a:pt x="552792" y="265264"/>
                  </a:lnTo>
                  <a:lnTo>
                    <a:pt x="547484" y="211416"/>
                  </a:lnTo>
                  <a:lnTo>
                    <a:pt x="552792" y="157581"/>
                  </a:lnTo>
                  <a:lnTo>
                    <a:pt x="567740" y="109220"/>
                  </a:lnTo>
                  <a:lnTo>
                    <a:pt x="590931" y="68237"/>
                  </a:lnTo>
                  <a:lnTo>
                    <a:pt x="620941" y="36588"/>
                  </a:lnTo>
                  <a:lnTo>
                    <a:pt x="656336" y="16179"/>
                  </a:lnTo>
                  <a:lnTo>
                    <a:pt x="695718" y="8953"/>
                  </a:lnTo>
                  <a:lnTo>
                    <a:pt x="735355" y="16179"/>
                  </a:lnTo>
                  <a:lnTo>
                    <a:pt x="770940" y="36588"/>
                  </a:lnTo>
                  <a:lnTo>
                    <a:pt x="784250" y="50584"/>
                  </a:lnTo>
                  <a:lnTo>
                    <a:pt x="784250" y="20612"/>
                  </a:lnTo>
                  <a:lnTo>
                    <a:pt x="752475" y="8953"/>
                  </a:lnTo>
                  <a:lnTo>
                    <a:pt x="743470" y="5651"/>
                  </a:lnTo>
                  <a:lnTo>
                    <a:pt x="695718" y="0"/>
                  </a:lnTo>
                  <a:lnTo>
                    <a:pt x="647966" y="5651"/>
                  </a:lnTo>
                  <a:lnTo>
                    <a:pt x="604126" y="21729"/>
                  </a:lnTo>
                  <a:lnTo>
                    <a:pt x="565454" y="46977"/>
                  </a:lnTo>
                  <a:lnTo>
                    <a:pt x="533196" y="80124"/>
                  </a:lnTo>
                  <a:lnTo>
                    <a:pt x="508596" y="119900"/>
                  </a:lnTo>
                  <a:lnTo>
                    <a:pt x="492925" y="165011"/>
                  </a:lnTo>
                  <a:lnTo>
                    <a:pt x="487426" y="214210"/>
                  </a:lnTo>
                  <a:lnTo>
                    <a:pt x="492925" y="263245"/>
                  </a:lnTo>
                  <a:lnTo>
                    <a:pt x="508596" y="308292"/>
                  </a:lnTo>
                  <a:lnTo>
                    <a:pt x="533196" y="348068"/>
                  </a:lnTo>
                  <a:lnTo>
                    <a:pt x="565454" y="381279"/>
                  </a:lnTo>
                  <a:lnTo>
                    <a:pt x="604278" y="406654"/>
                  </a:lnTo>
                  <a:lnTo>
                    <a:pt x="647966" y="422757"/>
                  </a:lnTo>
                  <a:lnTo>
                    <a:pt x="695718" y="428421"/>
                  </a:lnTo>
                  <a:lnTo>
                    <a:pt x="743470" y="422757"/>
                  </a:lnTo>
                  <a:lnTo>
                    <a:pt x="767537" y="413880"/>
                  </a:lnTo>
                  <a:lnTo>
                    <a:pt x="787158" y="406654"/>
                  </a:lnTo>
                  <a:lnTo>
                    <a:pt x="803452" y="396011"/>
                  </a:lnTo>
                  <a:lnTo>
                    <a:pt x="817626" y="404660"/>
                  </a:lnTo>
                  <a:lnTo>
                    <a:pt x="848233" y="416826"/>
                  </a:lnTo>
                  <a:lnTo>
                    <a:pt x="883526" y="424586"/>
                  </a:lnTo>
                  <a:lnTo>
                    <a:pt x="923683" y="427316"/>
                  </a:lnTo>
                  <a:lnTo>
                    <a:pt x="930706" y="427316"/>
                  </a:lnTo>
                  <a:lnTo>
                    <a:pt x="935824" y="426758"/>
                  </a:lnTo>
                  <a:lnTo>
                    <a:pt x="940943" y="426758"/>
                  </a:lnTo>
                  <a:lnTo>
                    <a:pt x="967549" y="423430"/>
                  </a:lnTo>
                  <a:lnTo>
                    <a:pt x="991336" y="416966"/>
                  </a:lnTo>
                  <a:lnTo>
                    <a:pt x="995857" y="415010"/>
                  </a:lnTo>
                  <a:lnTo>
                    <a:pt x="1013091" y="407555"/>
                  </a:lnTo>
                  <a:lnTo>
                    <a:pt x="1033576" y="395427"/>
                  </a:lnTo>
                  <a:lnTo>
                    <a:pt x="1047013" y="386486"/>
                  </a:lnTo>
                  <a:lnTo>
                    <a:pt x="1050188" y="385368"/>
                  </a:lnTo>
                  <a:lnTo>
                    <a:pt x="1055306" y="385368"/>
                  </a:lnTo>
                  <a:lnTo>
                    <a:pt x="1062596" y="388721"/>
                  </a:lnTo>
                  <a:lnTo>
                    <a:pt x="1068082" y="397040"/>
                  </a:lnTo>
                  <a:lnTo>
                    <a:pt x="1071587" y="407555"/>
                  </a:lnTo>
                  <a:lnTo>
                    <a:pt x="1071664" y="407784"/>
                  </a:lnTo>
                  <a:lnTo>
                    <a:pt x="1073200" y="418363"/>
                  </a:lnTo>
                  <a:lnTo>
                    <a:pt x="1091615" y="418363"/>
                  </a:lnTo>
                  <a:lnTo>
                    <a:pt x="1091082" y="398221"/>
                  </a:lnTo>
                  <a:lnTo>
                    <a:pt x="1091006" y="395427"/>
                  </a:lnTo>
                  <a:lnTo>
                    <a:pt x="1090942" y="392633"/>
                  </a:lnTo>
                  <a:lnTo>
                    <a:pt x="1090815" y="388162"/>
                  </a:lnTo>
                  <a:lnTo>
                    <a:pt x="1090752" y="385368"/>
                  </a:lnTo>
                  <a:lnTo>
                    <a:pt x="1089698" y="345655"/>
                  </a:lnTo>
                  <a:lnTo>
                    <a:pt x="1090307" y="282486"/>
                  </a:lnTo>
                  <a:lnTo>
                    <a:pt x="1090333" y="279654"/>
                  </a:lnTo>
                  <a:lnTo>
                    <a:pt x="1091450" y="270802"/>
                  </a:lnTo>
                  <a:lnTo>
                    <a:pt x="1113345" y="254482"/>
                  </a:lnTo>
                  <a:lnTo>
                    <a:pt x="1119733" y="254482"/>
                  </a:lnTo>
                  <a:lnTo>
                    <a:pt x="1119733" y="244424"/>
                  </a:lnTo>
                  <a:lnTo>
                    <a:pt x="1119733" y="242735"/>
                  </a:lnTo>
                  <a:close/>
                </a:path>
                <a:path w="2029460" h="757554">
                  <a:moveTo>
                    <a:pt x="1146098" y="745388"/>
                  </a:moveTo>
                  <a:lnTo>
                    <a:pt x="1113980" y="745388"/>
                  </a:lnTo>
                  <a:lnTo>
                    <a:pt x="1113980" y="731735"/>
                  </a:lnTo>
                  <a:lnTo>
                    <a:pt x="1141374" y="731735"/>
                  </a:lnTo>
                  <a:lnTo>
                    <a:pt x="1141374" y="721106"/>
                  </a:lnTo>
                  <a:lnTo>
                    <a:pt x="1113980" y="721106"/>
                  </a:lnTo>
                  <a:lnTo>
                    <a:pt x="1113980" y="708291"/>
                  </a:lnTo>
                  <a:lnTo>
                    <a:pt x="1145006" y="708291"/>
                  </a:lnTo>
                  <a:lnTo>
                    <a:pt x="1145006" y="697331"/>
                  </a:lnTo>
                  <a:lnTo>
                    <a:pt x="1100404" y="697331"/>
                  </a:lnTo>
                  <a:lnTo>
                    <a:pt x="1100404" y="756348"/>
                  </a:lnTo>
                  <a:lnTo>
                    <a:pt x="1146098" y="756348"/>
                  </a:lnTo>
                  <a:lnTo>
                    <a:pt x="1146098" y="745388"/>
                  </a:lnTo>
                  <a:close/>
                </a:path>
                <a:path w="2029460" h="757554">
                  <a:moveTo>
                    <a:pt x="1236268" y="756348"/>
                  </a:moveTo>
                  <a:lnTo>
                    <a:pt x="1236167" y="720940"/>
                  </a:lnTo>
                  <a:lnTo>
                    <a:pt x="1236103" y="697331"/>
                  </a:lnTo>
                  <a:lnTo>
                    <a:pt x="1224889" y="697331"/>
                  </a:lnTo>
                  <a:lnTo>
                    <a:pt x="1203134" y="734009"/>
                  </a:lnTo>
                  <a:lnTo>
                    <a:pt x="1195730" y="721702"/>
                  </a:lnTo>
                  <a:lnTo>
                    <a:pt x="1181061" y="697331"/>
                  </a:lnTo>
                  <a:lnTo>
                    <a:pt x="1169758" y="697331"/>
                  </a:lnTo>
                  <a:lnTo>
                    <a:pt x="1169758" y="756348"/>
                  </a:lnTo>
                  <a:lnTo>
                    <a:pt x="1182573" y="756348"/>
                  </a:lnTo>
                  <a:lnTo>
                    <a:pt x="1182573" y="721702"/>
                  </a:lnTo>
                  <a:lnTo>
                    <a:pt x="1199857" y="750112"/>
                  </a:lnTo>
                  <a:lnTo>
                    <a:pt x="1206004" y="750112"/>
                  </a:lnTo>
                  <a:lnTo>
                    <a:pt x="1215593" y="734009"/>
                  </a:lnTo>
                  <a:lnTo>
                    <a:pt x="1223378" y="720940"/>
                  </a:lnTo>
                  <a:lnTo>
                    <a:pt x="1223454" y="756348"/>
                  </a:lnTo>
                  <a:lnTo>
                    <a:pt x="1236268" y="756348"/>
                  </a:lnTo>
                  <a:close/>
                </a:path>
                <a:path w="2029460" h="757554">
                  <a:moveTo>
                    <a:pt x="1276426" y="599808"/>
                  </a:moveTo>
                  <a:lnTo>
                    <a:pt x="1228064" y="599808"/>
                  </a:lnTo>
                  <a:lnTo>
                    <a:pt x="1228064" y="579247"/>
                  </a:lnTo>
                  <a:lnTo>
                    <a:pt x="1269314" y="579247"/>
                  </a:lnTo>
                  <a:lnTo>
                    <a:pt x="1269314" y="563257"/>
                  </a:lnTo>
                  <a:lnTo>
                    <a:pt x="1228064" y="563257"/>
                  </a:lnTo>
                  <a:lnTo>
                    <a:pt x="1228064" y="543966"/>
                  </a:lnTo>
                  <a:lnTo>
                    <a:pt x="1274775" y="543966"/>
                  </a:lnTo>
                  <a:lnTo>
                    <a:pt x="1274775" y="527469"/>
                  </a:lnTo>
                  <a:lnTo>
                    <a:pt x="1207630" y="527469"/>
                  </a:lnTo>
                  <a:lnTo>
                    <a:pt x="1207630" y="616305"/>
                  </a:lnTo>
                  <a:lnTo>
                    <a:pt x="1276426" y="616305"/>
                  </a:lnTo>
                  <a:lnTo>
                    <a:pt x="1276426" y="599808"/>
                  </a:lnTo>
                  <a:close/>
                </a:path>
                <a:path w="2029460" h="757554">
                  <a:moveTo>
                    <a:pt x="1308747" y="745388"/>
                  </a:moveTo>
                  <a:lnTo>
                    <a:pt x="1276616" y="745388"/>
                  </a:lnTo>
                  <a:lnTo>
                    <a:pt x="1276616" y="731735"/>
                  </a:lnTo>
                  <a:lnTo>
                    <a:pt x="1304023" y="731735"/>
                  </a:lnTo>
                  <a:lnTo>
                    <a:pt x="1304023" y="721106"/>
                  </a:lnTo>
                  <a:lnTo>
                    <a:pt x="1276616" y="721106"/>
                  </a:lnTo>
                  <a:lnTo>
                    <a:pt x="1276616" y="708291"/>
                  </a:lnTo>
                  <a:lnTo>
                    <a:pt x="1307642" y="708291"/>
                  </a:lnTo>
                  <a:lnTo>
                    <a:pt x="1307642" y="697331"/>
                  </a:lnTo>
                  <a:lnTo>
                    <a:pt x="1263053" y="697331"/>
                  </a:lnTo>
                  <a:lnTo>
                    <a:pt x="1263053" y="756348"/>
                  </a:lnTo>
                  <a:lnTo>
                    <a:pt x="1308747" y="756348"/>
                  </a:lnTo>
                  <a:lnTo>
                    <a:pt x="1308747" y="745388"/>
                  </a:lnTo>
                  <a:close/>
                </a:path>
                <a:path w="2029460" h="757554">
                  <a:moveTo>
                    <a:pt x="1442085" y="599554"/>
                  </a:moveTo>
                  <a:lnTo>
                    <a:pt x="1397533" y="599554"/>
                  </a:lnTo>
                  <a:lnTo>
                    <a:pt x="1397533" y="527469"/>
                  </a:lnTo>
                  <a:lnTo>
                    <a:pt x="1376984" y="527469"/>
                  </a:lnTo>
                  <a:lnTo>
                    <a:pt x="1376984" y="616305"/>
                  </a:lnTo>
                  <a:lnTo>
                    <a:pt x="1442085" y="616305"/>
                  </a:lnTo>
                  <a:lnTo>
                    <a:pt x="1442085" y="599554"/>
                  </a:lnTo>
                  <a:close/>
                </a:path>
                <a:path w="2029460" h="757554">
                  <a:moveTo>
                    <a:pt x="1608188" y="4483"/>
                  </a:moveTo>
                  <a:lnTo>
                    <a:pt x="1479765" y="4483"/>
                  </a:lnTo>
                  <a:lnTo>
                    <a:pt x="1479765" y="12306"/>
                  </a:lnTo>
                  <a:lnTo>
                    <a:pt x="1489354" y="12661"/>
                  </a:lnTo>
                  <a:lnTo>
                    <a:pt x="1510436" y="16776"/>
                  </a:lnTo>
                  <a:lnTo>
                    <a:pt x="1531531" y="29298"/>
                  </a:lnTo>
                  <a:lnTo>
                    <a:pt x="1541106" y="54813"/>
                  </a:lnTo>
                  <a:lnTo>
                    <a:pt x="1541106" y="246087"/>
                  </a:lnTo>
                  <a:lnTo>
                    <a:pt x="1535811" y="307632"/>
                  </a:lnTo>
                  <a:lnTo>
                    <a:pt x="1500403" y="371538"/>
                  </a:lnTo>
                  <a:lnTo>
                    <a:pt x="1462278" y="392887"/>
                  </a:lnTo>
                  <a:lnTo>
                    <a:pt x="1405661" y="401015"/>
                  </a:lnTo>
                  <a:lnTo>
                    <a:pt x="1394752" y="400570"/>
                  </a:lnTo>
                  <a:lnTo>
                    <a:pt x="1341704" y="378510"/>
                  </a:lnTo>
                  <a:lnTo>
                    <a:pt x="1315148" y="338124"/>
                  </a:lnTo>
                  <a:lnTo>
                    <a:pt x="1306525" y="294563"/>
                  </a:lnTo>
                  <a:lnTo>
                    <a:pt x="1305661" y="273989"/>
                  </a:lnTo>
                  <a:lnTo>
                    <a:pt x="1305979" y="232664"/>
                  </a:lnTo>
                  <a:lnTo>
                    <a:pt x="1305979" y="52019"/>
                  </a:lnTo>
                  <a:lnTo>
                    <a:pt x="1315643" y="28346"/>
                  </a:lnTo>
                  <a:lnTo>
                    <a:pt x="1334414" y="16637"/>
                  </a:lnTo>
                  <a:lnTo>
                    <a:pt x="1352702" y="12687"/>
                  </a:lnTo>
                  <a:lnTo>
                    <a:pt x="1360932" y="12306"/>
                  </a:lnTo>
                  <a:lnTo>
                    <a:pt x="1360932" y="4483"/>
                  </a:lnTo>
                  <a:lnTo>
                    <a:pt x="1194181" y="4483"/>
                  </a:lnTo>
                  <a:lnTo>
                    <a:pt x="1194181" y="12306"/>
                  </a:lnTo>
                  <a:lnTo>
                    <a:pt x="1201026" y="12522"/>
                  </a:lnTo>
                  <a:lnTo>
                    <a:pt x="1216863" y="15316"/>
                  </a:lnTo>
                  <a:lnTo>
                    <a:pt x="1234605" y="23863"/>
                  </a:lnTo>
                  <a:lnTo>
                    <a:pt x="1247203" y="41389"/>
                  </a:lnTo>
                  <a:lnTo>
                    <a:pt x="1248486" y="49212"/>
                  </a:lnTo>
                  <a:lnTo>
                    <a:pt x="1248486" y="267347"/>
                  </a:lnTo>
                  <a:lnTo>
                    <a:pt x="1248638" y="279095"/>
                  </a:lnTo>
                  <a:lnTo>
                    <a:pt x="1254112" y="323126"/>
                  </a:lnTo>
                  <a:lnTo>
                    <a:pt x="1268984" y="358838"/>
                  </a:lnTo>
                  <a:lnTo>
                    <a:pt x="1298956" y="393496"/>
                  </a:lnTo>
                  <a:lnTo>
                    <a:pt x="1333461" y="412762"/>
                  </a:lnTo>
                  <a:lnTo>
                    <a:pt x="1383868" y="423379"/>
                  </a:lnTo>
                  <a:lnTo>
                    <a:pt x="1401191" y="423951"/>
                  </a:lnTo>
                  <a:lnTo>
                    <a:pt x="1449768" y="419430"/>
                  </a:lnTo>
                  <a:lnTo>
                    <a:pt x="1488478" y="405549"/>
                  </a:lnTo>
                  <a:lnTo>
                    <a:pt x="1538147" y="347637"/>
                  </a:lnTo>
                  <a:lnTo>
                    <a:pt x="1550035" y="302577"/>
                  </a:lnTo>
                  <a:lnTo>
                    <a:pt x="1553883" y="246087"/>
                  </a:lnTo>
                  <a:lnTo>
                    <a:pt x="1553883" y="54813"/>
                  </a:lnTo>
                  <a:lnTo>
                    <a:pt x="1562366" y="29298"/>
                  </a:lnTo>
                  <a:lnTo>
                    <a:pt x="1581035" y="16776"/>
                  </a:lnTo>
                  <a:lnTo>
                    <a:pt x="1599704" y="12661"/>
                  </a:lnTo>
                  <a:lnTo>
                    <a:pt x="1608188" y="12306"/>
                  </a:lnTo>
                  <a:lnTo>
                    <a:pt x="1608188" y="4483"/>
                  </a:lnTo>
                  <a:close/>
                </a:path>
                <a:path w="2029460" h="757554">
                  <a:moveTo>
                    <a:pt x="2029320" y="306324"/>
                  </a:moveTo>
                  <a:lnTo>
                    <a:pt x="2013991" y="306324"/>
                  </a:lnTo>
                  <a:lnTo>
                    <a:pt x="2010892" y="345084"/>
                  </a:lnTo>
                  <a:lnTo>
                    <a:pt x="1998332" y="378904"/>
                  </a:lnTo>
                  <a:lnTo>
                    <a:pt x="1971395" y="402831"/>
                  </a:lnTo>
                  <a:lnTo>
                    <a:pt x="1925180" y="411911"/>
                  </a:lnTo>
                  <a:lnTo>
                    <a:pt x="1845221" y="411759"/>
                  </a:lnTo>
                  <a:lnTo>
                    <a:pt x="1826615" y="408609"/>
                  </a:lnTo>
                  <a:lnTo>
                    <a:pt x="1808238" y="398348"/>
                  </a:lnTo>
                  <a:lnTo>
                    <a:pt x="1799932" y="376897"/>
                  </a:lnTo>
                  <a:lnTo>
                    <a:pt x="1799932" y="218516"/>
                  </a:lnTo>
                  <a:lnTo>
                    <a:pt x="1847862" y="218516"/>
                  </a:lnTo>
                  <a:lnTo>
                    <a:pt x="1878774" y="225755"/>
                  </a:lnTo>
                  <a:lnTo>
                    <a:pt x="1896338" y="242836"/>
                  </a:lnTo>
                  <a:lnTo>
                    <a:pt x="1904199" y="266700"/>
                  </a:lnTo>
                  <a:lnTo>
                    <a:pt x="1906003" y="294271"/>
                  </a:lnTo>
                  <a:lnTo>
                    <a:pt x="1917496" y="294271"/>
                  </a:lnTo>
                  <a:lnTo>
                    <a:pt x="1917496" y="130149"/>
                  </a:lnTo>
                  <a:lnTo>
                    <a:pt x="1906003" y="130149"/>
                  </a:lnTo>
                  <a:lnTo>
                    <a:pt x="1904060" y="157899"/>
                  </a:lnTo>
                  <a:lnTo>
                    <a:pt x="1895779" y="182156"/>
                  </a:lnTo>
                  <a:lnTo>
                    <a:pt x="1877428" y="199631"/>
                  </a:lnTo>
                  <a:lnTo>
                    <a:pt x="1845310" y="207048"/>
                  </a:lnTo>
                  <a:lnTo>
                    <a:pt x="1799932" y="207048"/>
                  </a:lnTo>
                  <a:lnTo>
                    <a:pt x="1799932" y="51523"/>
                  </a:lnTo>
                  <a:lnTo>
                    <a:pt x="1803844" y="36283"/>
                  </a:lnTo>
                  <a:lnTo>
                    <a:pt x="1814880" y="25133"/>
                  </a:lnTo>
                  <a:lnTo>
                    <a:pt x="1832013" y="18288"/>
                  </a:lnTo>
                  <a:lnTo>
                    <a:pt x="1854250" y="15951"/>
                  </a:lnTo>
                  <a:lnTo>
                    <a:pt x="1909191" y="15951"/>
                  </a:lnTo>
                  <a:lnTo>
                    <a:pt x="1955419" y="23228"/>
                  </a:lnTo>
                  <a:lnTo>
                    <a:pt x="1982355" y="43205"/>
                  </a:lnTo>
                  <a:lnTo>
                    <a:pt x="1994916" y="73088"/>
                  </a:lnTo>
                  <a:lnTo>
                    <a:pt x="1998014" y="110058"/>
                  </a:lnTo>
                  <a:lnTo>
                    <a:pt x="2013343" y="110058"/>
                  </a:lnTo>
                  <a:lnTo>
                    <a:pt x="2013343" y="4483"/>
                  </a:lnTo>
                  <a:lnTo>
                    <a:pt x="1687499" y="4483"/>
                  </a:lnTo>
                  <a:lnTo>
                    <a:pt x="1687499" y="12509"/>
                  </a:lnTo>
                  <a:lnTo>
                    <a:pt x="1696085" y="12903"/>
                  </a:lnTo>
                  <a:lnTo>
                    <a:pt x="1714969" y="16954"/>
                  </a:lnTo>
                  <a:lnTo>
                    <a:pt x="1733854" y="28968"/>
                  </a:lnTo>
                  <a:lnTo>
                    <a:pt x="1742440" y="53251"/>
                  </a:lnTo>
                  <a:lnTo>
                    <a:pt x="1742440" y="378053"/>
                  </a:lnTo>
                  <a:lnTo>
                    <a:pt x="1733854" y="400672"/>
                  </a:lnTo>
                  <a:lnTo>
                    <a:pt x="1714969" y="411835"/>
                  </a:lnTo>
                  <a:lnTo>
                    <a:pt x="1696085" y="415569"/>
                  </a:lnTo>
                  <a:lnTo>
                    <a:pt x="1687499" y="415925"/>
                  </a:lnTo>
                  <a:lnTo>
                    <a:pt x="1687499" y="423964"/>
                  </a:lnTo>
                  <a:lnTo>
                    <a:pt x="2029320" y="423964"/>
                  </a:lnTo>
                  <a:lnTo>
                    <a:pt x="2029320" y="3063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805030" y="287830"/>
            <a:ext cx="1489710" cy="1343660"/>
          </a:xfrm>
          <a:prstGeom prst="rect">
            <a:avLst/>
          </a:prstGeom>
        </p:spPr>
        <p:txBody>
          <a:bodyPr vert="horz" wrap="square" lIns="0" tIns="346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30"/>
              </a:spcBef>
            </a:pPr>
            <a:r>
              <a:rPr sz="4950" spc="95" dirty="0">
                <a:latin typeface="Arial MT"/>
                <a:cs typeface="Arial MT"/>
              </a:rPr>
              <a:t>20</a:t>
            </a:r>
            <a:r>
              <a:rPr sz="4950" u="sng" spc="95" dirty="0"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25</a:t>
            </a:r>
            <a:endParaRPr sz="4950">
              <a:latin typeface="Arial MT"/>
              <a:cs typeface="Arial MT"/>
            </a:endParaRPr>
          </a:p>
          <a:p>
            <a:pPr marL="802640">
              <a:lnSpc>
                <a:spcPct val="100000"/>
              </a:lnSpc>
              <a:spcBef>
                <a:spcPts val="545"/>
              </a:spcBef>
            </a:pPr>
            <a:r>
              <a:rPr sz="1050" spc="40" dirty="0"/>
              <a:t>fact</a:t>
            </a:r>
            <a:r>
              <a:rPr sz="1050" b="1" spc="40" dirty="0">
                <a:latin typeface="Tahoma"/>
                <a:cs typeface="Tahoma"/>
              </a:rPr>
              <a:t>sheet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8943" y="6527026"/>
            <a:ext cx="1064895" cy="3263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265"/>
              </a:spcBef>
            </a:pPr>
            <a:r>
              <a:rPr sz="7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MEMBER</a:t>
            </a:r>
            <a:r>
              <a:rPr sz="7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OF</a:t>
            </a:r>
            <a:endParaRPr sz="7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9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95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sz="95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950" spc="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H</a:t>
            </a:r>
            <a:r>
              <a:rPr sz="95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OT</a:t>
            </a:r>
            <a:r>
              <a:rPr sz="95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sz="95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sz="95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endParaRPr sz="9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926" y="145825"/>
            <a:ext cx="12599111" cy="72003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24" y="2240618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4">
                <a:moveTo>
                  <a:pt x="12599996" y="0"/>
                </a:moveTo>
                <a:lnTo>
                  <a:pt x="0" y="0"/>
                </a:lnTo>
                <a:lnTo>
                  <a:pt x="0" y="213455"/>
                </a:lnTo>
                <a:lnTo>
                  <a:pt x="12599996" y="213455"/>
                </a:lnTo>
                <a:lnTo>
                  <a:pt x="12599996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624" y="3094437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5">
                <a:moveTo>
                  <a:pt x="12599996" y="0"/>
                </a:moveTo>
                <a:lnTo>
                  <a:pt x="0" y="0"/>
                </a:lnTo>
                <a:lnTo>
                  <a:pt x="0" y="213455"/>
                </a:lnTo>
                <a:lnTo>
                  <a:pt x="12599996" y="213455"/>
                </a:lnTo>
                <a:lnTo>
                  <a:pt x="12599996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624" y="2667528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4">
                <a:moveTo>
                  <a:pt x="12599996" y="0"/>
                </a:moveTo>
                <a:lnTo>
                  <a:pt x="0" y="0"/>
                </a:lnTo>
                <a:lnTo>
                  <a:pt x="0" y="213453"/>
                </a:lnTo>
                <a:lnTo>
                  <a:pt x="12599996" y="213453"/>
                </a:lnTo>
                <a:lnTo>
                  <a:pt x="12599996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624" y="3521347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5">
                <a:moveTo>
                  <a:pt x="12599996" y="0"/>
                </a:moveTo>
                <a:lnTo>
                  <a:pt x="0" y="0"/>
                </a:lnTo>
                <a:lnTo>
                  <a:pt x="0" y="213455"/>
                </a:lnTo>
                <a:lnTo>
                  <a:pt x="12599996" y="213455"/>
                </a:lnTo>
                <a:lnTo>
                  <a:pt x="12599996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7291" y="1988327"/>
            <a:ext cx="2853055" cy="1950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Broadcasting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International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5" dirty="0">
                <a:solidFill>
                  <a:srgbClr val="8A6F51"/>
                </a:solidFill>
                <a:latin typeface="Microsoft Sans Serif"/>
                <a:cs typeface="Microsoft Sans Serif"/>
              </a:rPr>
              <a:t>Channels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Telephone</a:t>
            </a:r>
            <a:endParaRPr sz="1100">
              <a:latin typeface="Microsoft Sans Serif"/>
              <a:cs typeface="Microsoft Sans Serif"/>
            </a:endParaRPr>
          </a:p>
          <a:p>
            <a:pPr marL="12700" marR="1223010">
              <a:lnSpc>
                <a:spcPct val="127600"/>
              </a:lnSpc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Phone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In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Bathroom 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Wi‑Fi</a:t>
            </a:r>
            <a:endParaRPr sz="1100">
              <a:latin typeface="Microsoft Sans Serif"/>
              <a:cs typeface="Microsoft Sans Serif"/>
            </a:endParaRPr>
          </a:p>
          <a:p>
            <a:pPr marL="12700" marR="1043305">
              <a:lnSpc>
                <a:spcPct val="127600"/>
              </a:lnSpc>
            </a:pP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Central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Air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Conditioning 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Digital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Safebox</a:t>
            </a:r>
            <a:endParaRPr sz="1100">
              <a:latin typeface="Microsoft Sans Serif"/>
              <a:cs typeface="Microsoft Sans Serif"/>
            </a:endParaRPr>
          </a:p>
          <a:p>
            <a:pPr marL="12700" marR="616585">
              <a:lnSpc>
                <a:spcPct val="127600"/>
              </a:lnSpc>
            </a:pP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Mini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Bar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(Filled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Once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Day)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Tea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Co</a:t>
            </a:r>
            <a:r>
              <a:rPr sz="1100" spc="1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204" dirty="0">
                <a:solidFill>
                  <a:srgbClr val="8A6F51"/>
                </a:solidFill>
                <a:latin typeface="Microsoft Sans Serif"/>
                <a:cs typeface="Microsoft Sans Serif"/>
              </a:rPr>
              <a:t>ee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Set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Up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5" dirty="0">
                <a:solidFill>
                  <a:srgbClr val="8A6F51"/>
                </a:solidFill>
                <a:latin typeface="Microsoft Sans Serif"/>
                <a:cs typeface="Microsoft Sans Serif"/>
              </a:rPr>
              <a:t>&amp;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Kettle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Dressing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Mirror</a:t>
            </a:r>
            <a:endParaRPr sz="110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41624" y="775006"/>
          <a:ext cx="12676505" cy="1251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6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3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6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5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452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L="387985">
                        <a:lnSpc>
                          <a:spcPts val="1235"/>
                        </a:lnSpc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Slippers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Baby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239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17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Bottle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Warmer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7239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17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O/R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Baby</a:t>
                      </a:r>
                      <a:r>
                        <a:rPr sz="1100" spc="1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Bath</a:t>
                      </a:r>
                      <a:r>
                        <a:rPr sz="1100" spc="1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1100" spc="1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Potty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Digital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Key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System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Led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Tv,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Satellite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HD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770040"/>
            <a:ext cx="110232" cy="1141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1436457"/>
            <a:ext cx="110232" cy="1141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1649909"/>
            <a:ext cx="110232" cy="11413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1863367"/>
            <a:ext cx="110232" cy="1141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2290277"/>
            <a:ext cx="110232" cy="11413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2503727"/>
            <a:ext cx="110232" cy="11413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2717186"/>
            <a:ext cx="110232" cy="1141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2930642"/>
            <a:ext cx="110232" cy="11413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3144096"/>
            <a:ext cx="110232" cy="1141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3357551"/>
            <a:ext cx="110232" cy="11413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5857" y="3784460"/>
            <a:ext cx="110232" cy="11413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770040"/>
            <a:ext cx="110228" cy="11413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1436457"/>
            <a:ext cx="110228" cy="11413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1649909"/>
            <a:ext cx="110228" cy="11413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1863367"/>
            <a:ext cx="110228" cy="11413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2290277"/>
            <a:ext cx="110228" cy="11413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2503727"/>
            <a:ext cx="110228" cy="11413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2717186"/>
            <a:ext cx="110228" cy="11413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2930642"/>
            <a:ext cx="110228" cy="11413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3144096"/>
            <a:ext cx="110228" cy="11413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3357551"/>
            <a:ext cx="110228" cy="11413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7693" y="3784460"/>
            <a:ext cx="110228" cy="11413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770040"/>
            <a:ext cx="110232" cy="11413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1436457"/>
            <a:ext cx="110232" cy="11413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1649909"/>
            <a:ext cx="110232" cy="11413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1863367"/>
            <a:ext cx="110232" cy="11413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2290277"/>
            <a:ext cx="110232" cy="11413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2503727"/>
            <a:ext cx="110232" cy="11413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2717186"/>
            <a:ext cx="110232" cy="11413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2930642"/>
            <a:ext cx="110232" cy="114137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3144096"/>
            <a:ext cx="110232" cy="11413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3357551"/>
            <a:ext cx="110232" cy="11413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391" y="3784460"/>
            <a:ext cx="110232" cy="11413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770040"/>
            <a:ext cx="110228" cy="11413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1436457"/>
            <a:ext cx="110228" cy="114137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1649909"/>
            <a:ext cx="110228" cy="11413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1863367"/>
            <a:ext cx="110228" cy="114138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2290277"/>
            <a:ext cx="110228" cy="11413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2503727"/>
            <a:ext cx="110228" cy="114138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2717186"/>
            <a:ext cx="110228" cy="11413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2930642"/>
            <a:ext cx="110228" cy="11413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3144096"/>
            <a:ext cx="110228" cy="114138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3357551"/>
            <a:ext cx="110228" cy="114137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0178" y="3784460"/>
            <a:ext cx="110228" cy="11413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770040"/>
            <a:ext cx="110232" cy="114137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1436457"/>
            <a:ext cx="110232" cy="114137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1649909"/>
            <a:ext cx="110232" cy="114137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2290277"/>
            <a:ext cx="110232" cy="11413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1863367"/>
            <a:ext cx="110232" cy="114138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2503727"/>
            <a:ext cx="110232" cy="114138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2717186"/>
            <a:ext cx="110232" cy="114137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2930642"/>
            <a:ext cx="110232" cy="11413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3144096"/>
            <a:ext cx="110232" cy="114138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3357551"/>
            <a:ext cx="110232" cy="114137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1434" y="3784460"/>
            <a:ext cx="110232" cy="114138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770040"/>
            <a:ext cx="110232" cy="114137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1436457"/>
            <a:ext cx="110232" cy="114137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1649909"/>
            <a:ext cx="110232" cy="114137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1863367"/>
            <a:ext cx="110232" cy="114138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2290277"/>
            <a:ext cx="110232" cy="114137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2503727"/>
            <a:ext cx="110232" cy="114138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2717186"/>
            <a:ext cx="110232" cy="114137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2930642"/>
            <a:ext cx="110232" cy="114137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3144096"/>
            <a:ext cx="110232" cy="114138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3357551"/>
            <a:ext cx="110232" cy="114137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8686" y="3784460"/>
            <a:ext cx="110232" cy="114138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770040"/>
            <a:ext cx="110232" cy="114137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1436457"/>
            <a:ext cx="110232" cy="114137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1649909"/>
            <a:ext cx="110232" cy="114137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1863367"/>
            <a:ext cx="110232" cy="114138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2290277"/>
            <a:ext cx="110232" cy="114137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2503727"/>
            <a:ext cx="110232" cy="114138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2717186"/>
            <a:ext cx="110232" cy="114137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2930642"/>
            <a:ext cx="110232" cy="114137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3144096"/>
            <a:ext cx="110232" cy="114138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3357551"/>
            <a:ext cx="110232" cy="114137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5946" y="3784460"/>
            <a:ext cx="110232" cy="114138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770040"/>
            <a:ext cx="110232" cy="114137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1436457"/>
            <a:ext cx="110232" cy="114137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1649909"/>
            <a:ext cx="110232" cy="114137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1863367"/>
            <a:ext cx="110232" cy="114138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2290277"/>
            <a:ext cx="110232" cy="114137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2503727"/>
            <a:ext cx="110232" cy="114138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2717186"/>
            <a:ext cx="110232" cy="114137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2930642"/>
            <a:ext cx="110232" cy="114137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3144096"/>
            <a:ext cx="110232" cy="114138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3357551"/>
            <a:ext cx="110232" cy="114137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1017" y="3784460"/>
            <a:ext cx="110232" cy="114138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770040"/>
            <a:ext cx="110230" cy="114137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1436457"/>
            <a:ext cx="110230" cy="114137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1649909"/>
            <a:ext cx="110230" cy="114137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1863367"/>
            <a:ext cx="110230" cy="114138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2290277"/>
            <a:ext cx="110230" cy="114137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2503727"/>
            <a:ext cx="110230" cy="114138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2717186"/>
            <a:ext cx="110230" cy="114137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2930642"/>
            <a:ext cx="110230" cy="114137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3144096"/>
            <a:ext cx="110230" cy="114138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2805857" y="3571005"/>
            <a:ext cx="9022080" cy="114300"/>
            <a:chOff x="2805857" y="3571005"/>
            <a:chExt cx="9022080" cy="114300"/>
          </a:xfrm>
        </p:grpSpPr>
        <p:pic>
          <p:nvPicPr>
            <p:cNvPr id="106" name="object 10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05857" y="3571005"/>
              <a:ext cx="110232" cy="114138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27693" y="3571005"/>
              <a:ext cx="110228" cy="11413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58391" y="3571005"/>
              <a:ext cx="110232" cy="11413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50178" y="3571005"/>
              <a:ext cx="110228" cy="11413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71434" y="3571005"/>
              <a:ext cx="110232" cy="11413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78686" y="3571005"/>
              <a:ext cx="110232" cy="114138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05946" y="3571005"/>
              <a:ext cx="110232" cy="114138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11018" y="3571005"/>
              <a:ext cx="110232" cy="11413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17633" y="3571005"/>
              <a:ext cx="110230" cy="114138"/>
            </a:xfrm>
            <a:prstGeom prst="rect">
              <a:avLst/>
            </a:prstGeom>
          </p:spPr>
        </p:pic>
      </p:grpSp>
      <p:pic>
        <p:nvPicPr>
          <p:cNvPr id="115" name="object 1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3357551"/>
            <a:ext cx="110230" cy="114137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7633" y="3784460"/>
            <a:ext cx="110230" cy="114138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1339" y="4020995"/>
            <a:ext cx="12600280" cy="3324995"/>
          </a:xfrm>
          <a:prstGeom prst="rect">
            <a:avLst/>
          </a:prstGeom>
        </p:spPr>
      </p:pic>
      <p:graphicFrame>
        <p:nvGraphicFramePr>
          <p:cNvPr id="118" name="object 118"/>
          <p:cNvGraphicFramePr>
            <a:graphicFrameLocks noGrp="1"/>
          </p:cNvGraphicFramePr>
          <p:nvPr/>
        </p:nvGraphicFramePr>
        <p:xfrm>
          <a:off x="141624" y="145994"/>
          <a:ext cx="12676505" cy="552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1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87350" marR="1525270">
                        <a:lnSpc>
                          <a:spcPts val="980"/>
                        </a:lnSpc>
                      </a:pP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FACILITIES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2230" marR="243840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GARDEN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8105" marR="154305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SUPERIOR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GARDEN</a:t>
                      </a:r>
                      <a:r>
                        <a:rPr sz="850" b="1" spc="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1280" marR="339725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SUPERIOR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5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LAND</a:t>
                      </a:r>
                      <a:r>
                        <a:rPr sz="85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8740" marR="431165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SUPERIOR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5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SEA</a:t>
                      </a:r>
                      <a:r>
                        <a:rPr sz="850" b="1" spc="11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WIEV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4455" marR="208279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CORNER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DELUXE</a:t>
                      </a:r>
                      <a:r>
                        <a:rPr sz="85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LAND</a:t>
                      </a:r>
                      <a:r>
                        <a:rPr sz="85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7470" marR="154940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GARDEN</a:t>
                      </a:r>
                      <a:r>
                        <a:rPr sz="850" b="1" spc="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4295" marR="237490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 CONNECTION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6360" marR="267335">
                        <a:lnSpc>
                          <a:spcPts val="980"/>
                        </a:lnSpc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</a:t>
                      </a:r>
                      <a:r>
                        <a:rPr sz="85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SUIT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SEA</a:t>
                      </a:r>
                      <a:r>
                        <a:rPr sz="850" b="1" spc="11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3185" marR="270510">
                        <a:lnSpc>
                          <a:spcPts val="980"/>
                        </a:lnSpc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</a:t>
                      </a:r>
                      <a:r>
                        <a:rPr sz="85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SUIT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LAND</a:t>
                      </a:r>
                      <a:r>
                        <a:rPr sz="85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09" y="145897"/>
            <a:ext cx="3055830" cy="56483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2054" y="1697533"/>
            <a:ext cx="3055485" cy="56483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3550" y="145897"/>
            <a:ext cx="3055489" cy="56483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85054" y="1697332"/>
            <a:ext cx="3055489" cy="56487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634" y="3020151"/>
            <a:ext cx="12599907" cy="4326065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1418" y="767832"/>
          <a:ext cx="12676505" cy="2112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4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770">
                <a:tc>
                  <a:txBody>
                    <a:bodyPr/>
                    <a:lstStyle/>
                    <a:p>
                      <a:pPr marL="386715">
                        <a:lnSpc>
                          <a:spcPts val="1235"/>
                        </a:lnSpc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Standart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Annex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33830">
                        <a:lnSpc>
                          <a:spcPts val="1235"/>
                        </a:lnSpc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290"/>
                        </a:lnSpc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39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ts val="1290"/>
                        </a:lnSpc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Handicapped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6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338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6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Superior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Annex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14338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227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Superior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Land</a:t>
                      </a:r>
                      <a:r>
                        <a:rPr sz="1100" spc="1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View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3319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167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Superior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Sea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View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14331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118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Corner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Deluxe</a:t>
                      </a:r>
                      <a:r>
                        <a:rPr sz="1100" spc="2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331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19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Family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Annex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43319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37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Family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Connection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Annex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3319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88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90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Family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Suite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Land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View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143319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19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Family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Suite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Sea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View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3319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1418" y="145768"/>
          <a:ext cx="12676505" cy="552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77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86080" marR="4030979">
                        <a:lnSpc>
                          <a:spcPts val="940"/>
                        </a:lnSpc>
                        <a:spcBef>
                          <a:spcPts val="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&amp;</a:t>
                      </a:r>
                      <a:r>
                        <a:rPr sz="85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SUITES FEATURES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10489">
                        <a:lnSpc>
                          <a:spcPct val="10000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LOCATION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TOTAL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SQUARE</a:t>
                      </a:r>
                      <a:r>
                        <a:rPr sz="85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METER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711" y="2996675"/>
            <a:ext cx="12597973" cy="4342385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1480" y="145990"/>
          <a:ext cx="12676505" cy="2733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790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95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MAIN</a:t>
                      </a:r>
                      <a:r>
                        <a:rPr sz="1000" b="1" spc="10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RESTAURANT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7485" marR="1463675">
                        <a:lnSpc>
                          <a:spcPts val="1030"/>
                        </a:lnSpc>
                      </a:pPr>
                      <a:r>
                        <a:rPr sz="1000" b="1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ALAC</a:t>
                      </a:r>
                      <a:r>
                        <a:rPr sz="1000" b="1" spc="2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ARTE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RESTAURANTS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032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3510" marR="1229995">
                        <a:lnSpc>
                          <a:spcPts val="1030"/>
                        </a:lnSpc>
                      </a:pPr>
                      <a:r>
                        <a:rPr sz="1000" b="1" spc="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SNACK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RESTAURANTS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032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BARS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3355" marR="1920875">
                        <a:lnSpc>
                          <a:spcPts val="1030"/>
                        </a:lnSpc>
                      </a:pP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FOOD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CORNERS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064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b="1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Open</a:t>
                      </a:r>
                      <a:r>
                        <a:rPr sz="1100" b="1" spc="10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Bu</a:t>
                      </a:r>
                      <a:r>
                        <a:rPr sz="1100" b="1" spc="265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215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et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b="1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PINSKY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,BEACH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LOUNGE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b="1" spc="-10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CANDYLAND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LOBBYBAR24/7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Patisserie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Breakfast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7/24NISK24</a:t>
                      </a:r>
                      <a:r>
                        <a:rPr sz="1100" b="1" spc="355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RESTORAN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spc="-10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SUNSET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CANDYLANDBAR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Fruits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Late</a:t>
                      </a:r>
                      <a:r>
                        <a:rPr sz="1100" spc="2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Breakfast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LOCO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ITALIAN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CUISINE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COFFEEHOUSE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Baked</a:t>
                      </a:r>
                      <a:r>
                        <a:rPr sz="1100" spc="2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Potatoes</a:t>
                      </a:r>
                      <a:r>
                        <a:rPr sz="1100" spc="229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229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Hamburger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Lunch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RADIKA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100" spc="2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TURKISH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CUISINE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ARENANIGHTCLUB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Ice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Cream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MORALA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SEA</a:t>
                      </a:r>
                      <a:r>
                        <a:rPr sz="1100" spc="1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FOODS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POOLBAR‑BEACHBAR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Turkish</a:t>
                      </a:r>
                      <a:r>
                        <a:rPr sz="1100" spc="3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Pancake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-10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TORANAGA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,TEPPANYAKI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VITAMINBAR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Candyland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Food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Court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Snack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80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Special</a:t>
                      </a:r>
                      <a:r>
                        <a:rPr sz="1100" b="1" spc="10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A6544A"/>
                          </a:solidFill>
                          <a:latin typeface="Tahoma"/>
                          <a:cs typeface="Tahoma"/>
                        </a:rPr>
                        <a:t>Menu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VIPBAR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Gluten</a:t>
                      </a:r>
                      <a:r>
                        <a:rPr sz="1100" spc="1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1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Lactose</a:t>
                      </a:r>
                      <a:r>
                        <a:rPr sz="1100" spc="1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ALACARTEBAR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Baby</a:t>
                      </a:r>
                      <a:r>
                        <a:rPr sz="1100" spc="2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Menu</a:t>
                      </a:r>
                      <a:r>
                        <a:rPr sz="1100" spc="2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(O/R);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SERVICEBAR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Diet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CANDYTOWNBAR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55035" y="3863740"/>
            <a:ext cx="2973070" cy="367665"/>
          </a:xfrm>
          <a:custGeom>
            <a:avLst/>
            <a:gdLst/>
            <a:ahLst/>
            <a:cxnLst/>
            <a:rect l="l" t="t" r="r" b="b"/>
            <a:pathLst>
              <a:path w="2973070" h="367664">
                <a:moveTo>
                  <a:pt x="303862" y="53"/>
                </a:moveTo>
                <a:lnTo>
                  <a:pt x="0" y="53"/>
                </a:lnTo>
                <a:lnTo>
                  <a:pt x="0" y="342442"/>
                </a:lnTo>
                <a:lnTo>
                  <a:pt x="51592" y="367451"/>
                </a:lnTo>
                <a:lnTo>
                  <a:pt x="51592" y="51648"/>
                </a:lnTo>
                <a:lnTo>
                  <a:pt x="278848" y="51648"/>
                </a:lnTo>
                <a:lnTo>
                  <a:pt x="303862" y="53"/>
                </a:lnTo>
                <a:close/>
              </a:path>
              <a:path w="2973070" h="367664">
                <a:moveTo>
                  <a:pt x="374950" y="53"/>
                </a:moveTo>
                <a:lnTo>
                  <a:pt x="323352" y="53"/>
                </a:lnTo>
                <a:lnTo>
                  <a:pt x="323352" y="178321"/>
                </a:lnTo>
                <a:lnTo>
                  <a:pt x="107327" y="178321"/>
                </a:lnTo>
                <a:lnTo>
                  <a:pt x="82307" y="229906"/>
                </a:lnTo>
                <a:lnTo>
                  <a:pt x="374950" y="229906"/>
                </a:lnTo>
                <a:lnTo>
                  <a:pt x="374950" y="53"/>
                </a:lnTo>
                <a:close/>
              </a:path>
              <a:path w="2973070" h="367664">
                <a:moveTo>
                  <a:pt x="2103494" y="575"/>
                </a:moveTo>
                <a:lnTo>
                  <a:pt x="2051899" y="575"/>
                </a:lnTo>
                <a:lnTo>
                  <a:pt x="2051899" y="230424"/>
                </a:lnTo>
                <a:lnTo>
                  <a:pt x="2103494" y="230424"/>
                </a:lnTo>
                <a:lnTo>
                  <a:pt x="2103494" y="148024"/>
                </a:lnTo>
                <a:lnTo>
                  <a:pt x="2103873" y="148024"/>
                </a:lnTo>
                <a:lnTo>
                  <a:pt x="2107840" y="146127"/>
                </a:lnTo>
                <a:lnTo>
                  <a:pt x="2236760" y="146127"/>
                </a:lnTo>
                <a:lnTo>
                  <a:pt x="2172312" y="115387"/>
                </a:lnTo>
                <a:lnTo>
                  <a:pt x="2236784" y="84631"/>
                </a:lnTo>
                <a:lnTo>
                  <a:pt x="2107840" y="84631"/>
                </a:lnTo>
                <a:lnTo>
                  <a:pt x="2104099" y="82849"/>
                </a:lnTo>
                <a:lnTo>
                  <a:pt x="2103494" y="82849"/>
                </a:lnTo>
                <a:lnTo>
                  <a:pt x="2103494" y="575"/>
                </a:lnTo>
                <a:close/>
              </a:path>
              <a:path w="2973070" h="367664">
                <a:moveTo>
                  <a:pt x="2236760" y="146127"/>
                </a:moveTo>
                <a:lnTo>
                  <a:pt x="2107840" y="146127"/>
                </a:lnTo>
                <a:lnTo>
                  <a:pt x="2282583" y="230191"/>
                </a:lnTo>
                <a:lnTo>
                  <a:pt x="2381321" y="230191"/>
                </a:lnTo>
                <a:lnTo>
                  <a:pt x="2381860" y="227209"/>
                </a:lnTo>
                <a:lnTo>
                  <a:pt x="2381860" y="215337"/>
                </a:lnTo>
                <a:lnTo>
                  <a:pt x="2236760" y="146127"/>
                </a:lnTo>
                <a:close/>
              </a:path>
              <a:path w="2973070" h="367664">
                <a:moveTo>
                  <a:pt x="2381321" y="575"/>
                </a:moveTo>
                <a:lnTo>
                  <a:pt x="2282583" y="575"/>
                </a:lnTo>
                <a:lnTo>
                  <a:pt x="2107840" y="84631"/>
                </a:lnTo>
                <a:lnTo>
                  <a:pt x="2236784" y="84631"/>
                </a:lnTo>
                <a:lnTo>
                  <a:pt x="2381860" y="15425"/>
                </a:lnTo>
                <a:lnTo>
                  <a:pt x="2381860" y="3555"/>
                </a:lnTo>
                <a:lnTo>
                  <a:pt x="2381321" y="575"/>
                </a:lnTo>
                <a:close/>
              </a:path>
              <a:path w="2973070" h="367664">
                <a:moveTo>
                  <a:pt x="1833220" y="43"/>
                </a:moveTo>
                <a:lnTo>
                  <a:pt x="1457939" y="43"/>
                </a:lnTo>
                <a:lnTo>
                  <a:pt x="1457840" y="51638"/>
                </a:lnTo>
                <a:lnTo>
                  <a:pt x="1457755" y="96025"/>
                </a:lnTo>
                <a:lnTo>
                  <a:pt x="1756389" y="178836"/>
                </a:lnTo>
                <a:lnTo>
                  <a:pt x="1457939" y="178836"/>
                </a:lnTo>
                <a:lnTo>
                  <a:pt x="1457939" y="230438"/>
                </a:lnTo>
                <a:lnTo>
                  <a:pt x="1833220" y="230438"/>
                </a:lnTo>
                <a:lnTo>
                  <a:pt x="1833220" y="142872"/>
                </a:lnTo>
                <a:lnTo>
                  <a:pt x="1509538" y="51948"/>
                </a:lnTo>
                <a:lnTo>
                  <a:pt x="1509538" y="51638"/>
                </a:lnTo>
                <a:lnTo>
                  <a:pt x="1808201" y="51638"/>
                </a:lnTo>
                <a:lnTo>
                  <a:pt x="1833220" y="43"/>
                </a:lnTo>
                <a:close/>
              </a:path>
              <a:path w="2973070" h="367664">
                <a:moveTo>
                  <a:pt x="2801503" y="112391"/>
                </a:moveTo>
                <a:lnTo>
                  <a:pt x="2749914" y="112391"/>
                </a:lnTo>
                <a:lnTo>
                  <a:pt x="2749914" y="230424"/>
                </a:lnTo>
                <a:lnTo>
                  <a:pt x="2801503" y="230424"/>
                </a:lnTo>
                <a:lnTo>
                  <a:pt x="2801503" y="112391"/>
                </a:lnTo>
                <a:close/>
              </a:path>
              <a:path w="2973070" h="367664">
                <a:moveTo>
                  <a:pt x="2639531" y="0"/>
                </a:moveTo>
                <a:lnTo>
                  <a:pt x="2587936" y="0"/>
                </a:lnTo>
                <a:lnTo>
                  <a:pt x="2587936" y="112391"/>
                </a:lnTo>
                <a:lnTo>
                  <a:pt x="2972517" y="112391"/>
                </a:lnTo>
                <a:lnTo>
                  <a:pt x="2972517" y="60799"/>
                </a:lnTo>
                <a:lnTo>
                  <a:pt x="2639531" y="60799"/>
                </a:lnTo>
                <a:lnTo>
                  <a:pt x="2639531" y="0"/>
                </a:lnTo>
                <a:close/>
              </a:path>
              <a:path w="2973070" h="367664">
                <a:moveTo>
                  <a:pt x="2920918" y="0"/>
                </a:moveTo>
                <a:lnTo>
                  <a:pt x="2920918" y="60799"/>
                </a:lnTo>
                <a:lnTo>
                  <a:pt x="2972517" y="60799"/>
                </a:lnTo>
                <a:lnTo>
                  <a:pt x="2972517" y="25012"/>
                </a:lnTo>
                <a:lnTo>
                  <a:pt x="2920918" y="0"/>
                </a:lnTo>
                <a:close/>
              </a:path>
              <a:path w="2973070" h="367664">
                <a:moveTo>
                  <a:pt x="1014761" y="51648"/>
                </a:moveTo>
                <a:lnTo>
                  <a:pt x="922370" y="51648"/>
                </a:lnTo>
                <a:lnTo>
                  <a:pt x="1155795" y="230438"/>
                </a:lnTo>
                <a:lnTo>
                  <a:pt x="1239257" y="230438"/>
                </a:lnTo>
                <a:lnTo>
                  <a:pt x="1239257" y="178833"/>
                </a:lnTo>
                <a:lnTo>
                  <a:pt x="1180811" y="178833"/>
                </a:lnTo>
                <a:lnTo>
                  <a:pt x="1014761" y="51648"/>
                </a:lnTo>
                <a:close/>
              </a:path>
              <a:path w="2973070" h="367664">
                <a:moveTo>
                  <a:pt x="947400" y="53"/>
                </a:moveTo>
                <a:lnTo>
                  <a:pt x="863928" y="53"/>
                </a:lnTo>
                <a:lnTo>
                  <a:pt x="863928" y="229913"/>
                </a:lnTo>
                <a:lnTo>
                  <a:pt x="915531" y="229913"/>
                </a:lnTo>
                <a:lnTo>
                  <a:pt x="915531" y="51648"/>
                </a:lnTo>
                <a:lnTo>
                  <a:pt x="1014761" y="51648"/>
                </a:lnTo>
                <a:lnTo>
                  <a:pt x="947400" y="53"/>
                </a:lnTo>
                <a:close/>
              </a:path>
              <a:path w="2973070" h="367664">
                <a:moveTo>
                  <a:pt x="1187658" y="53"/>
                </a:moveTo>
                <a:lnTo>
                  <a:pt x="1187658" y="178833"/>
                </a:lnTo>
                <a:lnTo>
                  <a:pt x="1239257" y="178833"/>
                </a:lnTo>
                <a:lnTo>
                  <a:pt x="1239257" y="25069"/>
                </a:lnTo>
                <a:lnTo>
                  <a:pt x="1187658" y="53"/>
                </a:lnTo>
                <a:close/>
              </a:path>
              <a:path w="2973070" h="367664">
                <a:moveTo>
                  <a:pt x="593643" y="53"/>
                </a:moveTo>
                <a:lnTo>
                  <a:pt x="593643" y="229906"/>
                </a:lnTo>
                <a:lnTo>
                  <a:pt x="645228" y="229906"/>
                </a:lnTo>
                <a:lnTo>
                  <a:pt x="645228" y="25069"/>
                </a:lnTo>
                <a:lnTo>
                  <a:pt x="593643" y="53"/>
                </a:lnTo>
                <a:close/>
              </a:path>
            </a:pathLst>
          </a:custGeom>
          <a:solidFill>
            <a:srgbClr val="1F1C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5035" y="4357210"/>
            <a:ext cx="2959384" cy="819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0173" y="146290"/>
            <a:ext cx="12602845" cy="4994910"/>
            <a:chOff x="140173" y="146290"/>
            <a:chExt cx="12602845" cy="4994910"/>
          </a:xfrm>
        </p:grpSpPr>
        <p:sp>
          <p:nvSpPr>
            <p:cNvPr id="5" name="object 5"/>
            <p:cNvSpPr/>
            <p:nvPr/>
          </p:nvSpPr>
          <p:spPr>
            <a:xfrm>
              <a:off x="6108094" y="3052822"/>
              <a:ext cx="666750" cy="574040"/>
            </a:xfrm>
            <a:custGeom>
              <a:avLst/>
              <a:gdLst/>
              <a:ahLst/>
              <a:cxnLst/>
              <a:rect l="l" t="t" r="r" b="b"/>
              <a:pathLst>
                <a:path w="666750" h="574039">
                  <a:moveTo>
                    <a:pt x="674" y="115128"/>
                  </a:moveTo>
                  <a:lnTo>
                    <a:pt x="249" y="379943"/>
                  </a:lnTo>
                  <a:lnTo>
                    <a:pt x="126" y="456835"/>
                  </a:lnTo>
                  <a:lnTo>
                    <a:pt x="0" y="535840"/>
                  </a:lnTo>
                  <a:lnTo>
                    <a:pt x="74959" y="573609"/>
                  </a:lnTo>
                  <a:lnTo>
                    <a:pt x="77119" y="193661"/>
                  </a:lnTo>
                  <a:lnTo>
                    <a:pt x="498369" y="191745"/>
                  </a:lnTo>
                  <a:lnTo>
                    <a:pt x="537476" y="116772"/>
                  </a:lnTo>
                  <a:lnTo>
                    <a:pt x="674" y="115128"/>
                  </a:lnTo>
                  <a:close/>
                </a:path>
                <a:path w="666750" h="574039">
                  <a:moveTo>
                    <a:pt x="591441" y="0"/>
                  </a:moveTo>
                  <a:lnTo>
                    <a:pt x="589281" y="379943"/>
                  </a:lnTo>
                  <a:lnTo>
                    <a:pt x="168033" y="381862"/>
                  </a:lnTo>
                  <a:lnTo>
                    <a:pt x="128924" y="456835"/>
                  </a:lnTo>
                  <a:lnTo>
                    <a:pt x="665726" y="458477"/>
                  </a:lnTo>
                  <a:lnTo>
                    <a:pt x="666150" y="193661"/>
                  </a:lnTo>
                  <a:lnTo>
                    <a:pt x="666276" y="115128"/>
                  </a:lnTo>
                  <a:lnTo>
                    <a:pt x="666400" y="37763"/>
                  </a:lnTo>
                  <a:lnTo>
                    <a:pt x="591441" y="0"/>
                  </a:lnTo>
                  <a:close/>
                </a:path>
              </a:pathLst>
            </a:custGeom>
            <a:solidFill>
              <a:srgbClr val="CC22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173" y="146290"/>
              <a:ext cx="12602612" cy="499473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8471" y="5308146"/>
            <a:ext cx="4222713" cy="203782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55085" y="6408025"/>
            <a:ext cx="2044064" cy="252729"/>
          </a:xfrm>
          <a:custGeom>
            <a:avLst/>
            <a:gdLst/>
            <a:ahLst/>
            <a:cxnLst/>
            <a:rect l="l" t="t" r="r" b="b"/>
            <a:pathLst>
              <a:path w="2044064" h="252729">
                <a:moveTo>
                  <a:pt x="208937" y="35"/>
                </a:moveTo>
                <a:lnTo>
                  <a:pt x="0" y="35"/>
                </a:lnTo>
                <a:lnTo>
                  <a:pt x="0" y="235465"/>
                </a:lnTo>
                <a:lnTo>
                  <a:pt x="35471" y="252662"/>
                </a:lnTo>
                <a:lnTo>
                  <a:pt x="35471" y="35514"/>
                </a:lnTo>
                <a:lnTo>
                  <a:pt x="191739" y="35514"/>
                </a:lnTo>
                <a:lnTo>
                  <a:pt x="208937" y="35"/>
                </a:lnTo>
                <a:close/>
              </a:path>
              <a:path w="2044064" h="252729">
                <a:moveTo>
                  <a:pt x="257817" y="35"/>
                </a:moveTo>
                <a:lnTo>
                  <a:pt x="222332" y="35"/>
                </a:lnTo>
                <a:lnTo>
                  <a:pt x="222332" y="122615"/>
                </a:lnTo>
                <a:lnTo>
                  <a:pt x="73800" y="122615"/>
                </a:lnTo>
                <a:lnTo>
                  <a:pt x="56592" y="158087"/>
                </a:lnTo>
                <a:lnTo>
                  <a:pt x="257821" y="158087"/>
                </a:lnTo>
                <a:lnTo>
                  <a:pt x="257817" y="35"/>
                </a:lnTo>
                <a:close/>
              </a:path>
              <a:path w="2044064" h="252729">
                <a:moveTo>
                  <a:pt x="1446386" y="396"/>
                </a:moveTo>
                <a:lnTo>
                  <a:pt x="1410905" y="396"/>
                </a:lnTo>
                <a:lnTo>
                  <a:pt x="1410905" y="158443"/>
                </a:lnTo>
                <a:lnTo>
                  <a:pt x="1446386" y="158443"/>
                </a:lnTo>
                <a:lnTo>
                  <a:pt x="1446386" y="101782"/>
                </a:lnTo>
                <a:lnTo>
                  <a:pt x="1446639" y="101782"/>
                </a:lnTo>
                <a:lnTo>
                  <a:pt x="1449367" y="100479"/>
                </a:lnTo>
                <a:lnTo>
                  <a:pt x="1538018" y="100479"/>
                </a:lnTo>
                <a:lnTo>
                  <a:pt x="1493697" y="79340"/>
                </a:lnTo>
                <a:lnTo>
                  <a:pt x="1538037" y="58190"/>
                </a:lnTo>
                <a:lnTo>
                  <a:pt x="1449367" y="58190"/>
                </a:lnTo>
                <a:lnTo>
                  <a:pt x="1446796" y="56967"/>
                </a:lnTo>
                <a:lnTo>
                  <a:pt x="1446386" y="56967"/>
                </a:lnTo>
                <a:lnTo>
                  <a:pt x="1446386" y="396"/>
                </a:lnTo>
                <a:close/>
              </a:path>
              <a:path w="2044064" h="252729">
                <a:moveTo>
                  <a:pt x="1538018" y="100479"/>
                </a:moveTo>
                <a:lnTo>
                  <a:pt x="1449367" y="100479"/>
                </a:lnTo>
                <a:lnTo>
                  <a:pt x="1569524" y="158281"/>
                </a:lnTo>
                <a:lnTo>
                  <a:pt x="1637421" y="158281"/>
                </a:lnTo>
                <a:lnTo>
                  <a:pt x="1637792" y="156229"/>
                </a:lnTo>
                <a:lnTo>
                  <a:pt x="1637792" y="148068"/>
                </a:lnTo>
                <a:lnTo>
                  <a:pt x="1538018" y="100479"/>
                </a:lnTo>
                <a:close/>
              </a:path>
              <a:path w="2044064" h="252729">
                <a:moveTo>
                  <a:pt x="1637421" y="396"/>
                </a:moveTo>
                <a:lnTo>
                  <a:pt x="1569524" y="396"/>
                </a:lnTo>
                <a:lnTo>
                  <a:pt x="1449367" y="58190"/>
                </a:lnTo>
                <a:lnTo>
                  <a:pt x="1538037" y="58190"/>
                </a:lnTo>
                <a:lnTo>
                  <a:pt x="1637792" y="10605"/>
                </a:lnTo>
                <a:lnTo>
                  <a:pt x="1637792" y="2444"/>
                </a:lnTo>
                <a:lnTo>
                  <a:pt x="1637421" y="396"/>
                </a:lnTo>
                <a:close/>
              </a:path>
              <a:path w="2044064" h="252729">
                <a:moveTo>
                  <a:pt x="1260543" y="29"/>
                </a:moveTo>
                <a:lnTo>
                  <a:pt x="1002488" y="29"/>
                </a:lnTo>
                <a:lnTo>
                  <a:pt x="1002370" y="66027"/>
                </a:lnTo>
                <a:lnTo>
                  <a:pt x="1207710" y="122969"/>
                </a:lnTo>
                <a:lnTo>
                  <a:pt x="1002488" y="122969"/>
                </a:lnTo>
                <a:lnTo>
                  <a:pt x="1002488" y="158450"/>
                </a:lnTo>
                <a:lnTo>
                  <a:pt x="1260543" y="158450"/>
                </a:lnTo>
                <a:lnTo>
                  <a:pt x="1260543" y="98240"/>
                </a:lnTo>
                <a:lnTo>
                  <a:pt x="1037973" y="35718"/>
                </a:lnTo>
                <a:lnTo>
                  <a:pt x="1037973" y="35506"/>
                </a:lnTo>
                <a:lnTo>
                  <a:pt x="1243340" y="35506"/>
                </a:lnTo>
                <a:lnTo>
                  <a:pt x="1260543" y="29"/>
                </a:lnTo>
                <a:close/>
              </a:path>
              <a:path w="2044064" h="252729">
                <a:moveTo>
                  <a:pt x="1926334" y="77280"/>
                </a:moveTo>
                <a:lnTo>
                  <a:pt x="1890871" y="77280"/>
                </a:lnTo>
                <a:lnTo>
                  <a:pt x="1890871" y="158443"/>
                </a:lnTo>
                <a:lnTo>
                  <a:pt x="1926334" y="158443"/>
                </a:lnTo>
                <a:lnTo>
                  <a:pt x="1926334" y="77280"/>
                </a:lnTo>
                <a:close/>
              </a:path>
              <a:path w="2044064" h="252729">
                <a:moveTo>
                  <a:pt x="1814973" y="0"/>
                </a:moveTo>
                <a:lnTo>
                  <a:pt x="1779487" y="0"/>
                </a:lnTo>
                <a:lnTo>
                  <a:pt x="1779487" y="77280"/>
                </a:lnTo>
                <a:lnTo>
                  <a:pt x="2043929" y="77280"/>
                </a:lnTo>
                <a:lnTo>
                  <a:pt x="2043929" y="41803"/>
                </a:lnTo>
                <a:lnTo>
                  <a:pt x="1814973" y="41803"/>
                </a:lnTo>
                <a:lnTo>
                  <a:pt x="1814973" y="0"/>
                </a:lnTo>
                <a:close/>
              </a:path>
              <a:path w="2044064" h="252729">
                <a:moveTo>
                  <a:pt x="2008451" y="0"/>
                </a:moveTo>
                <a:lnTo>
                  <a:pt x="2008451" y="41803"/>
                </a:lnTo>
                <a:lnTo>
                  <a:pt x="2043929" y="41803"/>
                </a:lnTo>
                <a:lnTo>
                  <a:pt x="2043929" y="17197"/>
                </a:lnTo>
                <a:lnTo>
                  <a:pt x="2008451" y="0"/>
                </a:lnTo>
                <a:close/>
              </a:path>
              <a:path w="2044064" h="252729">
                <a:moveTo>
                  <a:pt x="697760" y="35514"/>
                </a:moveTo>
                <a:lnTo>
                  <a:pt x="634226" y="35514"/>
                </a:lnTo>
                <a:lnTo>
                  <a:pt x="794729" y="158450"/>
                </a:lnTo>
                <a:lnTo>
                  <a:pt x="852128" y="158450"/>
                </a:lnTo>
                <a:lnTo>
                  <a:pt x="852128" y="122965"/>
                </a:lnTo>
                <a:lnTo>
                  <a:pt x="811937" y="122965"/>
                </a:lnTo>
                <a:lnTo>
                  <a:pt x="697760" y="35514"/>
                </a:lnTo>
                <a:close/>
              </a:path>
              <a:path w="2044064" h="252729">
                <a:moveTo>
                  <a:pt x="651439" y="35"/>
                </a:moveTo>
                <a:lnTo>
                  <a:pt x="594039" y="35"/>
                </a:lnTo>
                <a:lnTo>
                  <a:pt x="594039" y="158090"/>
                </a:lnTo>
                <a:lnTo>
                  <a:pt x="629521" y="158090"/>
                </a:lnTo>
                <a:lnTo>
                  <a:pt x="629521" y="35514"/>
                </a:lnTo>
                <a:lnTo>
                  <a:pt x="697760" y="35514"/>
                </a:lnTo>
                <a:lnTo>
                  <a:pt x="651439" y="35"/>
                </a:lnTo>
                <a:close/>
              </a:path>
              <a:path w="2044064" h="252729">
                <a:moveTo>
                  <a:pt x="816645" y="35"/>
                </a:moveTo>
                <a:lnTo>
                  <a:pt x="816645" y="122965"/>
                </a:lnTo>
                <a:lnTo>
                  <a:pt x="852128" y="122965"/>
                </a:lnTo>
                <a:lnTo>
                  <a:pt x="852128" y="17236"/>
                </a:lnTo>
                <a:lnTo>
                  <a:pt x="816645" y="35"/>
                </a:lnTo>
                <a:close/>
              </a:path>
              <a:path w="2044064" h="252729">
                <a:moveTo>
                  <a:pt x="408193" y="35"/>
                </a:moveTo>
                <a:lnTo>
                  <a:pt x="408193" y="158087"/>
                </a:lnTo>
                <a:lnTo>
                  <a:pt x="443664" y="158087"/>
                </a:lnTo>
                <a:lnTo>
                  <a:pt x="443664" y="17236"/>
                </a:lnTo>
                <a:lnTo>
                  <a:pt x="408193" y="35"/>
                </a:lnTo>
                <a:close/>
              </a:path>
            </a:pathLst>
          </a:custGeom>
          <a:solidFill>
            <a:srgbClr val="1F1C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5068" y="6747391"/>
            <a:ext cx="2032880" cy="5629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647939" y="5850429"/>
            <a:ext cx="458470" cy="394970"/>
          </a:xfrm>
          <a:custGeom>
            <a:avLst/>
            <a:gdLst/>
            <a:ahLst/>
            <a:cxnLst/>
            <a:rect l="l" t="t" r="r" b="b"/>
            <a:pathLst>
              <a:path w="458469" h="394970">
                <a:moveTo>
                  <a:pt x="461" y="79162"/>
                </a:moveTo>
                <a:lnTo>
                  <a:pt x="170" y="261255"/>
                </a:lnTo>
                <a:lnTo>
                  <a:pt x="86" y="314124"/>
                </a:lnTo>
                <a:lnTo>
                  <a:pt x="0" y="368448"/>
                </a:lnTo>
                <a:lnTo>
                  <a:pt x="51545" y="394418"/>
                </a:lnTo>
                <a:lnTo>
                  <a:pt x="53031" y="133163"/>
                </a:lnTo>
                <a:lnTo>
                  <a:pt x="342680" y="131846"/>
                </a:lnTo>
                <a:lnTo>
                  <a:pt x="369572" y="80293"/>
                </a:lnTo>
                <a:lnTo>
                  <a:pt x="461" y="79162"/>
                </a:lnTo>
                <a:close/>
              </a:path>
              <a:path w="458469" h="394970">
                <a:moveTo>
                  <a:pt x="406681" y="0"/>
                </a:moveTo>
                <a:lnTo>
                  <a:pt x="405190" y="261255"/>
                </a:lnTo>
                <a:lnTo>
                  <a:pt x="115542" y="262572"/>
                </a:lnTo>
                <a:lnTo>
                  <a:pt x="88649" y="314124"/>
                </a:lnTo>
                <a:lnTo>
                  <a:pt x="457761" y="315250"/>
                </a:lnTo>
                <a:lnTo>
                  <a:pt x="458049" y="133163"/>
                </a:lnTo>
                <a:lnTo>
                  <a:pt x="458134" y="79162"/>
                </a:lnTo>
                <a:lnTo>
                  <a:pt x="458218" y="25966"/>
                </a:lnTo>
                <a:lnTo>
                  <a:pt x="406681" y="0"/>
                </a:lnTo>
                <a:close/>
              </a:path>
            </a:pathLst>
          </a:custGeom>
          <a:solidFill>
            <a:srgbClr val="E31F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24676" y="5815377"/>
            <a:ext cx="3831590" cy="1129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560" algn="r">
              <a:lnSpc>
                <a:spcPct val="114900"/>
              </a:lnSpc>
              <a:spcBef>
                <a:spcPts val="100"/>
              </a:spcBef>
            </a:pPr>
            <a:r>
              <a:rPr sz="9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Opened</a:t>
            </a:r>
            <a:r>
              <a:rPr sz="900" spc="3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In</a:t>
            </a:r>
            <a:r>
              <a:rPr sz="9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2021</a:t>
            </a:r>
            <a:r>
              <a:rPr sz="900" spc="3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author's</a:t>
            </a:r>
            <a:r>
              <a:rPr sz="9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restaurant</a:t>
            </a:r>
            <a:r>
              <a:rPr sz="9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34342"/>
                </a:solidFill>
                <a:latin typeface="Microsoft Sans Serif"/>
                <a:cs typeface="Microsoft Sans Serif"/>
              </a:rPr>
              <a:t>"Pinsky"</a:t>
            </a:r>
            <a:r>
              <a:rPr sz="900" spc="3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on</a:t>
            </a:r>
            <a:r>
              <a:rPr sz="9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9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Mediterranean 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coast </a:t>
            </a:r>
            <a:r>
              <a:rPr sz="9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shows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best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434342"/>
                </a:solidFill>
                <a:latin typeface="Microsoft Sans Serif"/>
                <a:cs typeface="Microsoft Sans Serif"/>
              </a:rPr>
              <a:t>that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Pinskiy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&amp; Co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holding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has꞉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most popular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34342"/>
                </a:solidFill>
                <a:latin typeface="Microsoft Sans Serif"/>
                <a:cs typeface="Microsoft Sans Serif"/>
              </a:rPr>
              <a:t>dishes,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high-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quality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34342"/>
                </a:solidFill>
                <a:latin typeface="Microsoft Sans Serif"/>
                <a:cs typeface="Microsoft Sans Serif"/>
              </a:rPr>
              <a:t>service,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and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34342"/>
                </a:solidFill>
                <a:latin typeface="Microsoft Sans Serif"/>
                <a:cs typeface="Microsoft Sans Serif"/>
              </a:rPr>
              <a:t>a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fashionable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modern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interior.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Dishes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are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waiting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for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you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-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visiting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card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of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holding </a:t>
            </a:r>
            <a:r>
              <a:rPr sz="9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is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author's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Pinsky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roll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434342"/>
                </a:solidFill>
                <a:latin typeface="Microsoft Sans Serif"/>
                <a:cs typeface="Microsoft Sans Serif"/>
              </a:rPr>
              <a:t>with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strawberries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and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avocado,</a:t>
            </a:r>
            <a:r>
              <a:rPr sz="9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chicken </a:t>
            </a:r>
            <a:r>
              <a:rPr sz="900" spc="100" dirty="0">
                <a:solidFill>
                  <a:srgbClr val="434342"/>
                </a:solidFill>
                <a:latin typeface="Microsoft Sans Serif"/>
                <a:cs typeface="Microsoft Sans Serif"/>
              </a:rPr>
              <a:t>with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Thai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sauce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and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vegetables,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a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large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green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salad</a:t>
            </a:r>
            <a:r>
              <a:rPr sz="9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434342"/>
                </a:solidFill>
                <a:latin typeface="Microsoft Sans Serif"/>
                <a:cs typeface="Microsoft Sans Serif"/>
              </a:rPr>
              <a:t>with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avocado, </a:t>
            </a:r>
            <a:r>
              <a:rPr sz="9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cherry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tomatoes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and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75" dirty="0">
                <a:solidFill>
                  <a:srgbClr val="434342"/>
                </a:solidFill>
                <a:latin typeface="Microsoft Sans Serif"/>
                <a:cs typeface="Microsoft Sans Serif"/>
              </a:rPr>
              <a:t>gamadari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434342"/>
                </a:solidFill>
                <a:latin typeface="Microsoft Sans Serif"/>
                <a:cs typeface="Microsoft Sans Serif"/>
              </a:rPr>
              <a:t>sauce,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and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110" dirty="0">
                <a:solidFill>
                  <a:srgbClr val="434342"/>
                </a:solidFill>
                <a:latin typeface="Microsoft Sans Serif"/>
                <a:cs typeface="Microsoft Sans Serif"/>
              </a:rPr>
              <a:t>much</a:t>
            </a:r>
            <a:r>
              <a:rPr sz="9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900" spc="45" dirty="0">
                <a:solidFill>
                  <a:srgbClr val="434342"/>
                </a:solidFill>
                <a:latin typeface="Microsoft Sans Serif"/>
                <a:cs typeface="Microsoft Sans Serif"/>
              </a:rPr>
              <a:t>more.</a:t>
            </a:r>
            <a:endParaRPr sz="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155" y="146574"/>
            <a:ext cx="12600649" cy="71997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69521" y="6520936"/>
            <a:ext cx="1737360" cy="47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98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(with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reservation)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BREAKFAST,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LUNCH,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DINNER</a:t>
            </a:r>
            <a:endParaRPr sz="9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Extra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Charge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51823" y="5783403"/>
            <a:ext cx="2579370" cy="499745"/>
            <a:chOff x="5151823" y="5783403"/>
            <a:chExt cx="2579370" cy="499745"/>
          </a:xfrm>
        </p:grpSpPr>
        <p:sp>
          <p:nvSpPr>
            <p:cNvPr id="5" name="object 5"/>
            <p:cNvSpPr/>
            <p:nvPr/>
          </p:nvSpPr>
          <p:spPr>
            <a:xfrm>
              <a:off x="5151841" y="5783403"/>
              <a:ext cx="2579370" cy="319405"/>
            </a:xfrm>
            <a:custGeom>
              <a:avLst/>
              <a:gdLst/>
              <a:ahLst/>
              <a:cxnLst/>
              <a:rect l="l" t="t" r="r" b="b"/>
              <a:pathLst>
                <a:path w="2579370" h="319404">
                  <a:moveTo>
                    <a:pt x="263659" y="46"/>
                  </a:moveTo>
                  <a:lnTo>
                    <a:pt x="0" y="46"/>
                  </a:lnTo>
                  <a:lnTo>
                    <a:pt x="0" y="297140"/>
                  </a:lnTo>
                  <a:lnTo>
                    <a:pt x="44766" y="318844"/>
                  </a:lnTo>
                  <a:lnTo>
                    <a:pt x="44766" y="44817"/>
                  </a:lnTo>
                  <a:lnTo>
                    <a:pt x="241959" y="44817"/>
                  </a:lnTo>
                  <a:lnTo>
                    <a:pt x="263659" y="46"/>
                  </a:lnTo>
                  <a:close/>
                </a:path>
                <a:path w="2579370" h="319404">
                  <a:moveTo>
                    <a:pt x="325353" y="46"/>
                  </a:moveTo>
                  <a:lnTo>
                    <a:pt x="280573" y="46"/>
                  </a:lnTo>
                  <a:lnTo>
                    <a:pt x="280573" y="154731"/>
                  </a:lnTo>
                  <a:lnTo>
                    <a:pt x="93124" y="154731"/>
                  </a:lnTo>
                  <a:lnTo>
                    <a:pt x="71417" y="199494"/>
                  </a:lnTo>
                  <a:lnTo>
                    <a:pt x="325353" y="199494"/>
                  </a:lnTo>
                  <a:lnTo>
                    <a:pt x="325353" y="46"/>
                  </a:lnTo>
                  <a:close/>
                </a:path>
                <a:path w="2579370" h="319404">
                  <a:moveTo>
                    <a:pt x="1825236" y="500"/>
                  </a:moveTo>
                  <a:lnTo>
                    <a:pt x="1780470" y="500"/>
                  </a:lnTo>
                  <a:lnTo>
                    <a:pt x="1780470" y="199943"/>
                  </a:lnTo>
                  <a:lnTo>
                    <a:pt x="1825236" y="199943"/>
                  </a:lnTo>
                  <a:lnTo>
                    <a:pt x="1825236" y="128443"/>
                  </a:lnTo>
                  <a:lnTo>
                    <a:pt x="1825564" y="128443"/>
                  </a:lnTo>
                  <a:lnTo>
                    <a:pt x="1829001" y="126799"/>
                  </a:lnTo>
                  <a:lnTo>
                    <a:pt x="1940869" y="126799"/>
                  </a:lnTo>
                  <a:lnTo>
                    <a:pt x="1884941" y="100122"/>
                  </a:lnTo>
                  <a:lnTo>
                    <a:pt x="1940892" y="73432"/>
                  </a:lnTo>
                  <a:lnTo>
                    <a:pt x="1829001" y="73432"/>
                  </a:lnTo>
                  <a:lnTo>
                    <a:pt x="1825758" y="71888"/>
                  </a:lnTo>
                  <a:lnTo>
                    <a:pt x="1825236" y="71888"/>
                  </a:lnTo>
                  <a:lnTo>
                    <a:pt x="1825236" y="500"/>
                  </a:lnTo>
                  <a:close/>
                </a:path>
                <a:path w="2579370" h="319404">
                  <a:moveTo>
                    <a:pt x="1940869" y="126799"/>
                  </a:moveTo>
                  <a:lnTo>
                    <a:pt x="1829001" y="126799"/>
                  </a:lnTo>
                  <a:lnTo>
                    <a:pt x="1980625" y="199739"/>
                  </a:lnTo>
                  <a:lnTo>
                    <a:pt x="2066310" y="199739"/>
                  </a:lnTo>
                  <a:lnTo>
                    <a:pt x="2066770" y="197150"/>
                  </a:lnTo>
                  <a:lnTo>
                    <a:pt x="2066770" y="186851"/>
                  </a:lnTo>
                  <a:lnTo>
                    <a:pt x="1940869" y="126799"/>
                  </a:lnTo>
                  <a:close/>
                </a:path>
                <a:path w="2579370" h="319404">
                  <a:moveTo>
                    <a:pt x="2066310" y="500"/>
                  </a:moveTo>
                  <a:lnTo>
                    <a:pt x="1980625" y="500"/>
                  </a:lnTo>
                  <a:lnTo>
                    <a:pt x="1829001" y="73432"/>
                  </a:lnTo>
                  <a:lnTo>
                    <a:pt x="1940892" y="73432"/>
                  </a:lnTo>
                  <a:lnTo>
                    <a:pt x="2066770" y="13384"/>
                  </a:lnTo>
                  <a:lnTo>
                    <a:pt x="2066770" y="3084"/>
                  </a:lnTo>
                  <a:lnTo>
                    <a:pt x="2066310" y="500"/>
                  </a:lnTo>
                  <a:close/>
                </a:path>
                <a:path w="2579370" h="319404">
                  <a:moveTo>
                    <a:pt x="1590714" y="39"/>
                  </a:moveTo>
                  <a:lnTo>
                    <a:pt x="1265076" y="39"/>
                  </a:lnTo>
                  <a:lnTo>
                    <a:pt x="1264988" y="44805"/>
                  </a:lnTo>
                  <a:lnTo>
                    <a:pt x="1264913" y="83322"/>
                  </a:lnTo>
                  <a:lnTo>
                    <a:pt x="1524049" y="155178"/>
                  </a:lnTo>
                  <a:lnTo>
                    <a:pt x="1265076" y="155178"/>
                  </a:lnTo>
                  <a:lnTo>
                    <a:pt x="1265076" y="199955"/>
                  </a:lnTo>
                  <a:lnTo>
                    <a:pt x="1590714" y="199955"/>
                  </a:lnTo>
                  <a:lnTo>
                    <a:pt x="1590714" y="123973"/>
                  </a:lnTo>
                  <a:lnTo>
                    <a:pt x="1309844" y="45076"/>
                  </a:lnTo>
                  <a:lnTo>
                    <a:pt x="1309844" y="44805"/>
                  </a:lnTo>
                  <a:lnTo>
                    <a:pt x="1569006" y="44805"/>
                  </a:lnTo>
                  <a:lnTo>
                    <a:pt x="1590714" y="39"/>
                  </a:lnTo>
                  <a:close/>
                </a:path>
                <a:path w="2579370" h="319404">
                  <a:moveTo>
                    <a:pt x="2430899" y="97527"/>
                  </a:moveTo>
                  <a:lnTo>
                    <a:pt x="2386140" y="97527"/>
                  </a:lnTo>
                  <a:lnTo>
                    <a:pt x="2386140" y="199943"/>
                  </a:lnTo>
                  <a:lnTo>
                    <a:pt x="2430899" y="199943"/>
                  </a:lnTo>
                  <a:lnTo>
                    <a:pt x="2430899" y="97527"/>
                  </a:lnTo>
                  <a:close/>
                </a:path>
                <a:path w="2579370" h="319404">
                  <a:moveTo>
                    <a:pt x="2290362" y="0"/>
                  </a:moveTo>
                  <a:lnTo>
                    <a:pt x="2245593" y="0"/>
                  </a:lnTo>
                  <a:lnTo>
                    <a:pt x="2245593" y="97527"/>
                  </a:lnTo>
                  <a:lnTo>
                    <a:pt x="2579295" y="97527"/>
                  </a:lnTo>
                  <a:lnTo>
                    <a:pt x="2579295" y="52754"/>
                  </a:lnTo>
                  <a:lnTo>
                    <a:pt x="2290362" y="52754"/>
                  </a:lnTo>
                  <a:lnTo>
                    <a:pt x="2290362" y="0"/>
                  </a:lnTo>
                  <a:close/>
                </a:path>
                <a:path w="2579370" h="319404">
                  <a:moveTo>
                    <a:pt x="2534526" y="0"/>
                  </a:moveTo>
                  <a:lnTo>
                    <a:pt x="2534526" y="52754"/>
                  </a:lnTo>
                  <a:lnTo>
                    <a:pt x="2579295" y="52754"/>
                  </a:lnTo>
                  <a:lnTo>
                    <a:pt x="2579295" y="21704"/>
                  </a:lnTo>
                  <a:lnTo>
                    <a:pt x="2534526" y="0"/>
                  </a:lnTo>
                  <a:close/>
                </a:path>
                <a:path w="2579370" h="319404">
                  <a:moveTo>
                    <a:pt x="880521" y="44817"/>
                  </a:moveTo>
                  <a:lnTo>
                    <a:pt x="800351" y="44817"/>
                  </a:lnTo>
                  <a:lnTo>
                    <a:pt x="1002891" y="199955"/>
                  </a:lnTo>
                  <a:lnTo>
                    <a:pt x="1075320" y="199955"/>
                  </a:lnTo>
                  <a:lnTo>
                    <a:pt x="1075320" y="155174"/>
                  </a:lnTo>
                  <a:lnTo>
                    <a:pt x="1024606" y="155174"/>
                  </a:lnTo>
                  <a:lnTo>
                    <a:pt x="880521" y="44817"/>
                  </a:lnTo>
                  <a:close/>
                </a:path>
                <a:path w="2579370" h="319404">
                  <a:moveTo>
                    <a:pt x="822069" y="46"/>
                  </a:moveTo>
                  <a:lnTo>
                    <a:pt x="749641" y="46"/>
                  </a:lnTo>
                  <a:lnTo>
                    <a:pt x="749641" y="199501"/>
                  </a:lnTo>
                  <a:lnTo>
                    <a:pt x="794415" y="199501"/>
                  </a:lnTo>
                  <a:lnTo>
                    <a:pt x="794415" y="44817"/>
                  </a:lnTo>
                  <a:lnTo>
                    <a:pt x="880521" y="44817"/>
                  </a:lnTo>
                  <a:lnTo>
                    <a:pt x="822069" y="46"/>
                  </a:lnTo>
                  <a:close/>
                </a:path>
                <a:path w="2579370" h="319404">
                  <a:moveTo>
                    <a:pt x="1030550" y="46"/>
                  </a:moveTo>
                  <a:lnTo>
                    <a:pt x="1030550" y="155174"/>
                  </a:lnTo>
                  <a:lnTo>
                    <a:pt x="1075320" y="155174"/>
                  </a:lnTo>
                  <a:lnTo>
                    <a:pt x="1075320" y="21751"/>
                  </a:lnTo>
                  <a:lnTo>
                    <a:pt x="1030550" y="46"/>
                  </a:lnTo>
                  <a:close/>
                </a:path>
                <a:path w="2579370" h="319404">
                  <a:moveTo>
                    <a:pt x="515105" y="46"/>
                  </a:moveTo>
                  <a:lnTo>
                    <a:pt x="515105" y="199494"/>
                  </a:lnTo>
                  <a:lnTo>
                    <a:pt x="559875" y="199494"/>
                  </a:lnTo>
                  <a:lnTo>
                    <a:pt x="559875" y="21751"/>
                  </a:lnTo>
                  <a:lnTo>
                    <a:pt x="515105" y="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1823" y="6211656"/>
              <a:ext cx="2565345" cy="710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754" y="139164"/>
            <a:ext cx="12599035" cy="7207884"/>
            <a:chOff x="142754" y="139164"/>
            <a:chExt cx="12599035" cy="72078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754" y="145933"/>
              <a:ext cx="12598963" cy="72005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03187" y="145515"/>
              <a:ext cx="4801235" cy="503555"/>
            </a:xfrm>
            <a:custGeom>
              <a:avLst/>
              <a:gdLst/>
              <a:ahLst/>
              <a:cxnLst/>
              <a:rect l="l" t="t" r="r" b="b"/>
              <a:pathLst>
                <a:path w="4801234" h="503555">
                  <a:moveTo>
                    <a:pt x="4800646" y="0"/>
                  </a:moveTo>
                  <a:lnTo>
                    <a:pt x="0" y="0"/>
                  </a:lnTo>
                  <a:lnTo>
                    <a:pt x="53301" y="503035"/>
                  </a:lnTo>
                  <a:lnTo>
                    <a:pt x="4800646" y="0"/>
                  </a:lnTo>
                  <a:close/>
                </a:path>
              </a:pathLst>
            </a:custGeom>
            <a:solidFill>
              <a:srgbClr val="B4765C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92203" y="145515"/>
              <a:ext cx="3938904" cy="890905"/>
            </a:xfrm>
            <a:custGeom>
              <a:avLst/>
              <a:gdLst/>
              <a:ahLst/>
              <a:cxnLst/>
              <a:rect l="l" t="t" r="r" b="b"/>
              <a:pathLst>
                <a:path w="3938904" h="890905">
                  <a:moveTo>
                    <a:pt x="3938327" y="0"/>
                  </a:moveTo>
                  <a:lnTo>
                    <a:pt x="213051" y="890880"/>
                  </a:lnTo>
                  <a:lnTo>
                    <a:pt x="0" y="0"/>
                  </a:lnTo>
                </a:path>
              </a:pathLst>
            </a:custGeom>
            <a:ln w="12701">
              <a:solidFill>
                <a:srgbClr val="E3C1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8455" y="5541077"/>
              <a:ext cx="2245995" cy="476884"/>
            </a:xfrm>
            <a:custGeom>
              <a:avLst/>
              <a:gdLst/>
              <a:ahLst/>
              <a:cxnLst/>
              <a:rect l="l" t="t" r="r" b="b"/>
              <a:pathLst>
                <a:path w="2245995" h="476885">
                  <a:moveTo>
                    <a:pt x="202819" y="11595"/>
                  </a:moveTo>
                  <a:lnTo>
                    <a:pt x="0" y="11595"/>
                  </a:lnTo>
                  <a:lnTo>
                    <a:pt x="0" y="52019"/>
                  </a:lnTo>
                  <a:lnTo>
                    <a:pt x="77812" y="52019"/>
                  </a:lnTo>
                  <a:lnTo>
                    <a:pt x="77812" y="304393"/>
                  </a:lnTo>
                  <a:lnTo>
                    <a:pt x="125399" y="304393"/>
                  </a:lnTo>
                  <a:lnTo>
                    <a:pt x="125399" y="52019"/>
                  </a:lnTo>
                  <a:lnTo>
                    <a:pt x="202819" y="52019"/>
                  </a:lnTo>
                  <a:lnTo>
                    <a:pt x="202819" y="11595"/>
                  </a:lnTo>
                  <a:close/>
                </a:path>
                <a:path w="2245995" h="476885">
                  <a:moveTo>
                    <a:pt x="455764" y="390766"/>
                  </a:moveTo>
                  <a:lnTo>
                    <a:pt x="398678" y="390766"/>
                  </a:lnTo>
                  <a:lnTo>
                    <a:pt x="398678" y="402145"/>
                  </a:lnTo>
                  <a:lnTo>
                    <a:pt x="420585" y="402145"/>
                  </a:lnTo>
                  <a:lnTo>
                    <a:pt x="420585" y="473176"/>
                  </a:lnTo>
                  <a:lnTo>
                    <a:pt x="433971" y="473176"/>
                  </a:lnTo>
                  <a:lnTo>
                    <a:pt x="433971" y="402145"/>
                  </a:lnTo>
                  <a:lnTo>
                    <a:pt x="455764" y="402145"/>
                  </a:lnTo>
                  <a:lnTo>
                    <a:pt x="455764" y="390766"/>
                  </a:lnTo>
                  <a:close/>
                </a:path>
                <a:path w="2245995" h="476885">
                  <a:moveTo>
                    <a:pt x="524827" y="158572"/>
                  </a:moveTo>
                  <a:lnTo>
                    <a:pt x="518236" y="113830"/>
                  </a:lnTo>
                  <a:lnTo>
                    <a:pt x="498741" y="73215"/>
                  </a:lnTo>
                  <a:lnTo>
                    <a:pt x="478091" y="48806"/>
                  </a:lnTo>
                  <a:lnTo>
                    <a:pt x="475208" y="46253"/>
                  </a:lnTo>
                  <a:lnTo>
                    <a:pt x="475208" y="158572"/>
                  </a:lnTo>
                  <a:lnTo>
                    <a:pt x="474687" y="169532"/>
                  </a:lnTo>
                  <a:lnTo>
                    <a:pt x="462559" y="210223"/>
                  </a:lnTo>
                  <a:lnTo>
                    <a:pt x="435864" y="243319"/>
                  </a:lnTo>
                  <a:lnTo>
                    <a:pt x="399326" y="263398"/>
                  </a:lnTo>
                  <a:lnTo>
                    <a:pt x="368439" y="268008"/>
                  </a:lnTo>
                  <a:lnTo>
                    <a:pt x="357682" y="267500"/>
                  </a:lnTo>
                  <a:lnTo>
                    <a:pt x="317779" y="255244"/>
                  </a:lnTo>
                  <a:lnTo>
                    <a:pt x="285457" y="227939"/>
                  </a:lnTo>
                  <a:lnTo>
                    <a:pt x="265887" y="190525"/>
                  </a:lnTo>
                  <a:lnTo>
                    <a:pt x="261391" y="158572"/>
                  </a:lnTo>
                  <a:lnTo>
                    <a:pt x="261886" y="147612"/>
                  </a:lnTo>
                  <a:lnTo>
                    <a:pt x="273773" y="106680"/>
                  </a:lnTo>
                  <a:lnTo>
                    <a:pt x="300393" y="73545"/>
                  </a:lnTo>
                  <a:lnTo>
                    <a:pt x="337121" y="53441"/>
                  </a:lnTo>
                  <a:lnTo>
                    <a:pt x="379095" y="49314"/>
                  </a:lnTo>
                  <a:lnTo>
                    <a:pt x="418973" y="61658"/>
                  </a:lnTo>
                  <a:lnTo>
                    <a:pt x="450964" y="88887"/>
                  </a:lnTo>
                  <a:lnTo>
                    <a:pt x="457111" y="97358"/>
                  </a:lnTo>
                  <a:lnTo>
                    <a:pt x="457225" y="97510"/>
                  </a:lnTo>
                  <a:lnTo>
                    <a:pt x="462483" y="106489"/>
                  </a:lnTo>
                  <a:lnTo>
                    <a:pt x="462597" y="106680"/>
                  </a:lnTo>
                  <a:lnTo>
                    <a:pt x="466979" y="116179"/>
                  </a:lnTo>
                  <a:lnTo>
                    <a:pt x="475208" y="158572"/>
                  </a:lnTo>
                  <a:lnTo>
                    <a:pt x="475208" y="46253"/>
                  </a:lnTo>
                  <a:lnTo>
                    <a:pt x="442074" y="22758"/>
                  </a:lnTo>
                  <a:lnTo>
                    <a:pt x="399186" y="7835"/>
                  </a:lnTo>
                  <a:lnTo>
                    <a:pt x="368439" y="4978"/>
                  </a:lnTo>
                  <a:lnTo>
                    <a:pt x="352729" y="5689"/>
                  </a:lnTo>
                  <a:lnTo>
                    <a:pt x="308216" y="16383"/>
                  </a:lnTo>
                  <a:lnTo>
                    <a:pt x="268973" y="39370"/>
                  </a:lnTo>
                  <a:lnTo>
                    <a:pt x="237718" y="73050"/>
                  </a:lnTo>
                  <a:lnTo>
                    <a:pt x="218338" y="113538"/>
                  </a:lnTo>
                  <a:lnTo>
                    <a:pt x="211836" y="158572"/>
                  </a:lnTo>
                  <a:lnTo>
                    <a:pt x="212534" y="173977"/>
                  </a:lnTo>
                  <a:lnTo>
                    <a:pt x="223380" y="217627"/>
                  </a:lnTo>
                  <a:lnTo>
                    <a:pt x="246888" y="255930"/>
                  </a:lnTo>
                  <a:lnTo>
                    <a:pt x="281279" y="286435"/>
                  </a:lnTo>
                  <a:lnTo>
                    <a:pt x="322872" y="305676"/>
                  </a:lnTo>
                  <a:lnTo>
                    <a:pt x="368439" y="312178"/>
                  </a:lnTo>
                  <a:lnTo>
                    <a:pt x="383832" y="311454"/>
                  </a:lnTo>
                  <a:lnTo>
                    <a:pt x="428028" y="300570"/>
                  </a:lnTo>
                  <a:lnTo>
                    <a:pt x="467347" y="277456"/>
                  </a:lnTo>
                  <a:lnTo>
                    <a:pt x="478091" y="268008"/>
                  </a:lnTo>
                  <a:lnTo>
                    <a:pt x="479018" y="267195"/>
                  </a:lnTo>
                  <a:lnTo>
                    <a:pt x="506539" y="231216"/>
                  </a:lnTo>
                  <a:lnTo>
                    <a:pt x="518147" y="203733"/>
                  </a:lnTo>
                  <a:lnTo>
                    <a:pt x="518236" y="203492"/>
                  </a:lnTo>
                  <a:lnTo>
                    <a:pt x="521843" y="189191"/>
                  </a:lnTo>
                  <a:lnTo>
                    <a:pt x="521906" y="188950"/>
                  </a:lnTo>
                  <a:lnTo>
                    <a:pt x="524078" y="174142"/>
                  </a:lnTo>
                  <a:lnTo>
                    <a:pt x="524103" y="173977"/>
                  </a:lnTo>
                  <a:lnTo>
                    <a:pt x="524827" y="158572"/>
                  </a:lnTo>
                  <a:close/>
                </a:path>
                <a:path w="2245995" h="476885">
                  <a:moveTo>
                    <a:pt x="602068" y="390766"/>
                  </a:moveTo>
                  <a:lnTo>
                    <a:pt x="556082" y="390766"/>
                  </a:lnTo>
                  <a:lnTo>
                    <a:pt x="556082" y="473176"/>
                  </a:lnTo>
                  <a:lnTo>
                    <a:pt x="602068" y="473176"/>
                  </a:lnTo>
                  <a:lnTo>
                    <a:pt x="602068" y="461187"/>
                  </a:lnTo>
                  <a:lnTo>
                    <a:pt x="569468" y="461187"/>
                  </a:lnTo>
                  <a:lnTo>
                    <a:pt x="569468" y="434555"/>
                  </a:lnTo>
                  <a:lnTo>
                    <a:pt x="602068" y="434555"/>
                  </a:lnTo>
                  <a:lnTo>
                    <a:pt x="602068" y="422795"/>
                  </a:lnTo>
                  <a:lnTo>
                    <a:pt x="569468" y="422795"/>
                  </a:lnTo>
                  <a:lnTo>
                    <a:pt x="569468" y="402145"/>
                  </a:lnTo>
                  <a:lnTo>
                    <a:pt x="602068" y="402145"/>
                  </a:lnTo>
                  <a:lnTo>
                    <a:pt x="602068" y="390766"/>
                  </a:lnTo>
                  <a:close/>
                </a:path>
                <a:path w="2245995" h="476885">
                  <a:moveTo>
                    <a:pt x="756716" y="409536"/>
                  </a:moveTo>
                  <a:lnTo>
                    <a:pt x="755992" y="405968"/>
                  </a:lnTo>
                  <a:lnTo>
                    <a:pt x="754303" y="402259"/>
                  </a:lnTo>
                  <a:lnTo>
                    <a:pt x="753046" y="399491"/>
                  </a:lnTo>
                  <a:lnTo>
                    <a:pt x="742924" y="392188"/>
                  </a:lnTo>
                  <a:lnTo>
                    <a:pt x="742924" y="409854"/>
                  </a:lnTo>
                  <a:lnTo>
                    <a:pt x="742924" y="418338"/>
                  </a:lnTo>
                  <a:lnTo>
                    <a:pt x="741794" y="420954"/>
                  </a:lnTo>
                  <a:lnTo>
                    <a:pt x="741692" y="421182"/>
                  </a:lnTo>
                  <a:lnTo>
                    <a:pt x="736727" y="424408"/>
                  </a:lnTo>
                  <a:lnTo>
                    <a:pt x="731774" y="425221"/>
                  </a:lnTo>
                  <a:lnTo>
                    <a:pt x="720902" y="425221"/>
                  </a:lnTo>
                  <a:lnTo>
                    <a:pt x="720902" y="402259"/>
                  </a:lnTo>
                  <a:lnTo>
                    <a:pt x="731431" y="402259"/>
                  </a:lnTo>
                  <a:lnTo>
                    <a:pt x="736307" y="403148"/>
                  </a:lnTo>
                  <a:lnTo>
                    <a:pt x="741591" y="406755"/>
                  </a:lnTo>
                  <a:lnTo>
                    <a:pt x="742924" y="409854"/>
                  </a:lnTo>
                  <a:lnTo>
                    <a:pt x="742924" y="392188"/>
                  </a:lnTo>
                  <a:lnTo>
                    <a:pt x="738187" y="391096"/>
                  </a:lnTo>
                  <a:lnTo>
                    <a:pt x="733780" y="390766"/>
                  </a:lnTo>
                  <a:lnTo>
                    <a:pt x="707504" y="390766"/>
                  </a:lnTo>
                  <a:lnTo>
                    <a:pt x="707504" y="473176"/>
                  </a:lnTo>
                  <a:lnTo>
                    <a:pt x="720077" y="473176"/>
                  </a:lnTo>
                  <a:lnTo>
                    <a:pt x="720077" y="436194"/>
                  </a:lnTo>
                  <a:lnTo>
                    <a:pt x="733780" y="436194"/>
                  </a:lnTo>
                  <a:lnTo>
                    <a:pt x="754087" y="425221"/>
                  </a:lnTo>
                  <a:lnTo>
                    <a:pt x="755891" y="421182"/>
                  </a:lnTo>
                  <a:lnTo>
                    <a:pt x="755992" y="420954"/>
                  </a:lnTo>
                  <a:lnTo>
                    <a:pt x="756716" y="417360"/>
                  </a:lnTo>
                  <a:lnTo>
                    <a:pt x="756716" y="409536"/>
                  </a:lnTo>
                  <a:close/>
                </a:path>
                <a:path w="2245995" h="476885">
                  <a:moveTo>
                    <a:pt x="908151" y="409536"/>
                  </a:moveTo>
                  <a:lnTo>
                    <a:pt x="907415" y="405968"/>
                  </a:lnTo>
                  <a:lnTo>
                    <a:pt x="905725" y="402259"/>
                  </a:lnTo>
                  <a:lnTo>
                    <a:pt x="904468" y="399491"/>
                  </a:lnTo>
                  <a:lnTo>
                    <a:pt x="894346" y="392188"/>
                  </a:lnTo>
                  <a:lnTo>
                    <a:pt x="894346" y="409854"/>
                  </a:lnTo>
                  <a:lnTo>
                    <a:pt x="894346" y="418338"/>
                  </a:lnTo>
                  <a:lnTo>
                    <a:pt x="893216" y="420954"/>
                  </a:lnTo>
                  <a:lnTo>
                    <a:pt x="893127" y="421182"/>
                  </a:lnTo>
                  <a:lnTo>
                    <a:pt x="888161" y="424408"/>
                  </a:lnTo>
                  <a:lnTo>
                    <a:pt x="883208" y="425221"/>
                  </a:lnTo>
                  <a:lnTo>
                    <a:pt x="872337" y="425221"/>
                  </a:lnTo>
                  <a:lnTo>
                    <a:pt x="872337" y="402259"/>
                  </a:lnTo>
                  <a:lnTo>
                    <a:pt x="882853" y="402259"/>
                  </a:lnTo>
                  <a:lnTo>
                    <a:pt x="887742" y="403148"/>
                  </a:lnTo>
                  <a:lnTo>
                    <a:pt x="893025" y="406755"/>
                  </a:lnTo>
                  <a:lnTo>
                    <a:pt x="894346" y="409854"/>
                  </a:lnTo>
                  <a:lnTo>
                    <a:pt x="894346" y="392188"/>
                  </a:lnTo>
                  <a:lnTo>
                    <a:pt x="889622" y="391096"/>
                  </a:lnTo>
                  <a:lnTo>
                    <a:pt x="885202" y="390766"/>
                  </a:lnTo>
                  <a:lnTo>
                    <a:pt x="858939" y="390766"/>
                  </a:lnTo>
                  <a:lnTo>
                    <a:pt x="858939" y="473176"/>
                  </a:lnTo>
                  <a:lnTo>
                    <a:pt x="871499" y="473176"/>
                  </a:lnTo>
                  <a:lnTo>
                    <a:pt x="871499" y="436194"/>
                  </a:lnTo>
                  <a:lnTo>
                    <a:pt x="885202" y="436194"/>
                  </a:lnTo>
                  <a:lnTo>
                    <a:pt x="907313" y="421182"/>
                  </a:lnTo>
                  <a:lnTo>
                    <a:pt x="907415" y="420954"/>
                  </a:lnTo>
                  <a:lnTo>
                    <a:pt x="908151" y="417360"/>
                  </a:lnTo>
                  <a:lnTo>
                    <a:pt x="908151" y="409536"/>
                  </a:lnTo>
                  <a:close/>
                </a:path>
                <a:path w="2245995" h="476885">
                  <a:moveTo>
                    <a:pt x="1052398" y="304393"/>
                  </a:moveTo>
                  <a:lnTo>
                    <a:pt x="1017333" y="229031"/>
                  </a:lnTo>
                  <a:lnTo>
                    <a:pt x="998867" y="189369"/>
                  </a:lnTo>
                  <a:lnTo>
                    <a:pt x="952360" y="89420"/>
                  </a:lnTo>
                  <a:lnTo>
                    <a:pt x="952182" y="89039"/>
                  </a:lnTo>
                  <a:lnTo>
                    <a:pt x="952182" y="189369"/>
                  </a:lnTo>
                  <a:lnTo>
                    <a:pt x="870534" y="189369"/>
                  </a:lnTo>
                  <a:lnTo>
                    <a:pt x="900569" y="122605"/>
                  </a:lnTo>
                  <a:lnTo>
                    <a:pt x="902423" y="117957"/>
                  </a:lnTo>
                  <a:lnTo>
                    <a:pt x="904252" y="112839"/>
                  </a:lnTo>
                  <a:lnTo>
                    <a:pt x="906030" y="107315"/>
                  </a:lnTo>
                  <a:lnTo>
                    <a:pt x="907872" y="101777"/>
                  </a:lnTo>
                  <a:lnTo>
                    <a:pt x="909408" y="96393"/>
                  </a:lnTo>
                  <a:lnTo>
                    <a:pt x="909472" y="96177"/>
                  </a:lnTo>
                  <a:lnTo>
                    <a:pt x="909586" y="95770"/>
                  </a:lnTo>
                  <a:lnTo>
                    <a:pt x="911161" y="89420"/>
                  </a:lnTo>
                  <a:lnTo>
                    <a:pt x="912952" y="95770"/>
                  </a:lnTo>
                  <a:lnTo>
                    <a:pt x="914908" y="102387"/>
                  </a:lnTo>
                  <a:lnTo>
                    <a:pt x="952182" y="189369"/>
                  </a:lnTo>
                  <a:lnTo>
                    <a:pt x="952182" y="89039"/>
                  </a:lnTo>
                  <a:lnTo>
                    <a:pt x="910742" y="0"/>
                  </a:lnTo>
                  <a:lnTo>
                    <a:pt x="773379" y="294906"/>
                  </a:lnTo>
                  <a:lnTo>
                    <a:pt x="681443" y="173393"/>
                  </a:lnTo>
                  <a:lnTo>
                    <a:pt x="679792" y="171208"/>
                  </a:lnTo>
                  <a:lnTo>
                    <a:pt x="695375" y="168211"/>
                  </a:lnTo>
                  <a:lnTo>
                    <a:pt x="708926" y="163233"/>
                  </a:lnTo>
                  <a:lnTo>
                    <a:pt x="737400" y="136385"/>
                  </a:lnTo>
                  <a:lnTo>
                    <a:pt x="746975" y="92227"/>
                  </a:lnTo>
                  <a:lnTo>
                    <a:pt x="746518" y="82397"/>
                  </a:lnTo>
                  <a:lnTo>
                    <a:pt x="745134" y="73012"/>
                  </a:lnTo>
                  <a:lnTo>
                    <a:pt x="742823" y="64020"/>
                  </a:lnTo>
                  <a:lnTo>
                    <a:pt x="739597" y="55422"/>
                  </a:lnTo>
                  <a:lnTo>
                    <a:pt x="738073" y="52425"/>
                  </a:lnTo>
                  <a:lnTo>
                    <a:pt x="735520" y="47383"/>
                  </a:lnTo>
                  <a:lnTo>
                    <a:pt x="706018" y="20447"/>
                  </a:lnTo>
                  <a:lnTo>
                    <a:pt x="698157" y="17437"/>
                  </a:lnTo>
                  <a:lnTo>
                    <a:pt x="698157" y="96393"/>
                  </a:lnTo>
                  <a:lnTo>
                    <a:pt x="697395" y="106743"/>
                  </a:lnTo>
                  <a:lnTo>
                    <a:pt x="667054" y="134188"/>
                  </a:lnTo>
                  <a:lnTo>
                    <a:pt x="635558" y="136385"/>
                  </a:lnTo>
                  <a:lnTo>
                    <a:pt x="626960" y="136385"/>
                  </a:lnTo>
                  <a:lnTo>
                    <a:pt x="626960" y="52425"/>
                  </a:lnTo>
                  <a:lnTo>
                    <a:pt x="635558" y="52425"/>
                  </a:lnTo>
                  <a:lnTo>
                    <a:pt x="676833" y="57988"/>
                  </a:lnTo>
                  <a:lnTo>
                    <a:pt x="698119" y="95770"/>
                  </a:lnTo>
                  <a:lnTo>
                    <a:pt x="698157" y="96393"/>
                  </a:lnTo>
                  <a:lnTo>
                    <a:pt x="698157" y="17437"/>
                  </a:lnTo>
                  <a:lnTo>
                    <a:pt x="659574" y="11836"/>
                  </a:lnTo>
                  <a:lnTo>
                    <a:pt x="645807" y="11595"/>
                  </a:lnTo>
                  <a:lnTo>
                    <a:pt x="579374" y="11595"/>
                  </a:lnTo>
                  <a:lnTo>
                    <a:pt x="579374" y="304393"/>
                  </a:lnTo>
                  <a:lnTo>
                    <a:pt x="624027" y="304393"/>
                  </a:lnTo>
                  <a:lnTo>
                    <a:pt x="624027" y="173393"/>
                  </a:lnTo>
                  <a:lnTo>
                    <a:pt x="629412" y="173393"/>
                  </a:lnTo>
                  <a:lnTo>
                    <a:pt x="726770" y="304393"/>
                  </a:lnTo>
                  <a:lnTo>
                    <a:pt x="768946" y="304393"/>
                  </a:lnTo>
                  <a:lnTo>
                    <a:pt x="780554" y="304393"/>
                  </a:lnTo>
                  <a:lnTo>
                    <a:pt x="818997" y="304393"/>
                  </a:lnTo>
                  <a:lnTo>
                    <a:pt x="852995" y="229031"/>
                  </a:lnTo>
                  <a:lnTo>
                    <a:pt x="968984" y="229031"/>
                  </a:lnTo>
                  <a:lnTo>
                    <a:pt x="1002157" y="304393"/>
                  </a:lnTo>
                  <a:lnTo>
                    <a:pt x="1052398" y="304393"/>
                  </a:lnTo>
                  <a:close/>
                </a:path>
                <a:path w="2245995" h="476885">
                  <a:moveTo>
                    <a:pt x="1072642" y="473176"/>
                  </a:moveTo>
                  <a:lnTo>
                    <a:pt x="1062761" y="451967"/>
                  </a:lnTo>
                  <a:lnTo>
                    <a:pt x="1057567" y="440804"/>
                  </a:lnTo>
                  <a:lnTo>
                    <a:pt x="1044486" y="412673"/>
                  </a:lnTo>
                  <a:lnTo>
                    <a:pt x="1044435" y="440804"/>
                  </a:lnTo>
                  <a:lnTo>
                    <a:pt x="1021448" y="440804"/>
                  </a:lnTo>
                  <a:lnTo>
                    <a:pt x="1029906" y="422008"/>
                  </a:lnTo>
                  <a:lnTo>
                    <a:pt x="1030389" y="420801"/>
                  </a:lnTo>
                  <a:lnTo>
                    <a:pt x="1030884" y="419442"/>
                  </a:lnTo>
                  <a:lnTo>
                    <a:pt x="1031913" y="416318"/>
                  </a:lnTo>
                  <a:lnTo>
                    <a:pt x="1032446" y="414464"/>
                  </a:lnTo>
                  <a:lnTo>
                    <a:pt x="1032891" y="412673"/>
                  </a:lnTo>
                  <a:lnTo>
                    <a:pt x="1033894" y="416153"/>
                  </a:lnTo>
                  <a:lnTo>
                    <a:pt x="1034935" y="419265"/>
                  </a:lnTo>
                  <a:lnTo>
                    <a:pt x="1035494" y="420801"/>
                  </a:lnTo>
                  <a:lnTo>
                    <a:pt x="1035977" y="422008"/>
                  </a:lnTo>
                  <a:lnTo>
                    <a:pt x="1044435" y="440804"/>
                  </a:lnTo>
                  <a:lnTo>
                    <a:pt x="1044435" y="412572"/>
                  </a:lnTo>
                  <a:lnTo>
                    <a:pt x="1032776" y="387502"/>
                  </a:lnTo>
                  <a:lnTo>
                    <a:pt x="992860" y="473176"/>
                  </a:lnTo>
                  <a:lnTo>
                    <a:pt x="1006944" y="473176"/>
                  </a:lnTo>
                  <a:lnTo>
                    <a:pt x="1016508" y="451967"/>
                  </a:lnTo>
                  <a:lnTo>
                    <a:pt x="1049159" y="451967"/>
                  </a:lnTo>
                  <a:lnTo>
                    <a:pt x="1058494" y="473176"/>
                  </a:lnTo>
                  <a:lnTo>
                    <a:pt x="1072642" y="473176"/>
                  </a:lnTo>
                  <a:close/>
                </a:path>
                <a:path w="2245995" h="476885">
                  <a:moveTo>
                    <a:pt x="1244168" y="390766"/>
                  </a:moveTo>
                  <a:lnTo>
                    <a:pt x="1231798" y="390766"/>
                  </a:lnTo>
                  <a:lnTo>
                    <a:pt x="1231798" y="447916"/>
                  </a:lnTo>
                  <a:lnTo>
                    <a:pt x="1230172" y="445871"/>
                  </a:lnTo>
                  <a:lnTo>
                    <a:pt x="1199972" y="415886"/>
                  </a:lnTo>
                  <a:lnTo>
                    <a:pt x="1170482" y="387502"/>
                  </a:lnTo>
                  <a:lnTo>
                    <a:pt x="1170482" y="473176"/>
                  </a:lnTo>
                  <a:lnTo>
                    <a:pt x="1182814" y="473176"/>
                  </a:lnTo>
                  <a:lnTo>
                    <a:pt x="1182814" y="415886"/>
                  </a:lnTo>
                  <a:lnTo>
                    <a:pt x="1184008" y="417550"/>
                  </a:lnTo>
                  <a:lnTo>
                    <a:pt x="1185278" y="419163"/>
                  </a:lnTo>
                  <a:lnTo>
                    <a:pt x="1187945" y="422262"/>
                  </a:lnTo>
                  <a:lnTo>
                    <a:pt x="1189329" y="423722"/>
                  </a:lnTo>
                  <a:lnTo>
                    <a:pt x="1244168" y="476389"/>
                  </a:lnTo>
                  <a:lnTo>
                    <a:pt x="1244168" y="447916"/>
                  </a:lnTo>
                  <a:lnTo>
                    <a:pt x="1244168" y="390766"/>
                  </a:lnTo>
                  <a:close/>
                </a:path>
                <a:path w="2245995" h="476885">
                  <a:moveTo>
                    <a:pt x="1341780" y="11595"/>
                  </a:moveTo>
                  <a:lnTo>
                    <a:pt x="1297813" y="11595"/>
                  </a:lnTo>
                  <a:lnTo>
                    <a:pt x="1297813" y="214630"/>
                  </a:lnTo>
                  <a:lnTo>
                    <a:pt x="1293571" y="209346"/>
                  </a:lnTo>
                  <a:lnTo>
                    <a:pt x="1266012" y="178993"/>
                  </a:lnTo>
                  <a:lnTo>
                    <a:pt x="1184770" y="100825"/>
                  </a:lnTo>
                  <a:lnTo>
                    <a:pt x="1079982" y="0"/>
                  </a:lnTo>
                  <a:lnTo>
                    <a:pt x="1079982" y="304393"/>
                  </a:lnTo>
                  <a:lnTo>
                    <a:pt x="1123797" y="304393"/>
                  </a:lnTo>
                  <a:lnTo>
                    <a:pt x="1123797" y="100825"/>
                  </a:lnTo>
                  <a:lnTo>
                    <a:pt x="1128039" y="106768"/>
                  </a:lnTo>
                  <a:lnTo>
                    <a:pt x="1341780" y="315798"/>
                  </a:lnTo>
                  <a:lnTo>
                    <a:pt x="1341780" y="214630"/>
                  </a:lnTo>
                  <a:lnTo>
                    <a:pt x="1341780" y="11595"/>
                  </a:lnTo>
                  <a:close/>
                </a:path>
                <a:path w="2245995" h="476885">
                  <a:moveTo>
                    <a:pt x="1412544" y="390766"/>
                  </a:moveTo>
                  <a:lnTo>
                    <a:pt x="1399146" y="390766"/>
                  </a:lnTo>
                  <a:lnTo>
                    <a:pt x="1380782" y="419379"/>
                  </a:lnTo>
                  <a:lnTo>
                    <a:pt x="1380172" y="420458"/>
                  </a:lnTo>
                  <a:lnTo>
                    <a:pt x="1378991" y="422783"/>
                  </a:lnTo>
                  <a:lnTo>
                    <a:pt x="1378458" y="424014"/>
                  </a:lnTo>
                  <a:lnTo>
                    <a:pt x="1377911" y="425335"/>
                  </a:lnTo>
                  <a:lnTo>
                    <a:pt x="1377302" y="424014"/>
                  </a:lnTo>
                  <a:lnTo>
                    <a:pt x="1376680" y="422783"/>
                  </a:lnTo>
                  <a:lnTo>
                    <a:pt x="1375460" y="420458"/>
                  </a:lnTo>
                  <a:lnTo>
                    <a:pt x="1374495" y="418744"/>
                  </a:lnTo>
                  <a:lnTo>
                    <a:pt x="1357210" y="390766"/>
                  </a:lnTo>
                  <a:lnTo>
                    <a:pt x="1343139" y="390766"/>
                  </a:lnTo>
                  <a:lnTo>
                    <a:pt x="1370888" y="435457"/>
                  </a:lnTo>
                  <a:lnTo>
                    <a:pt x="1370888" y="473176"/>
                  </a:lnTo>
                  <a:lnTo>
                    <a:pt x="1384160" y="473176"/>
                  </a:lnTo>
                  <a:lnTo>
                    <a:pt x="1384160" y="435457"/>
                  </a:lnTo>
                  <a:lnTo>
                    <a:pt x="1390599" y="425335"/>
                  </a:lnTo>
                  <a:lnTo>
                    <a:pt x="1412544" y="390766"/>
                  </a:lnTo>
                  <a:close/>
                </a:path>
                <a:path w="2245995" h="476885">
                  <a:moveTo>
                    <a:pt x="1573847" y="473176"/>
                  </a:moveTo>
                  <a:lnTo>
                    <a:pt x="1563979" y="451967"/>
                  </a:lnTo>
                  <a:lnTo>
                    <a:pt x="1558785" y="440804"/>
                  </a:lnTo>
                  <a:lnTo>
                    <a:pt x="1545691" y="412673"/>
                  </a:lnTo>
                  <a:lnTo>
                    <a:pt x="1545640" y="440804"/>
                  </a:lnTo>
                  <a:lnTo>
                    <a:pt x="1522666" y="440804"/>
                  </a:lnTo>
                  <a:lnTo>
                    <a:pt x="1534096" y="412673"/>
                  </a:lnTo>
                  <a:lnTo>
                    <a:pt x="1534629" y="414578"/>
                  </a:lnTo>
                  <a:lnTo>
                    <a:pt x="1545640" y="440804"/>
                  </a:lnTo>
                  <a:lnTo>
                    <a:pt x="1545640" y="412572"/>
                  </a:lnTo>
                  <a:lnTo>
                    <a:pt x="1533982" y="387502"/>
                  </a:lnTo>
                  <a:lnTo>
                    <a:pt x="1494066" y="473176"/>
                  </a:lnTo>
                  <a:lnTo>
                    <a:pt x="1508150" y="473176"/>
                  </a:lnTo>
                  <a:lnTo>
                    <a:pt x="1517726" y="451967"/>
                  </a:lnTo>
                  <a:lnTo>
                    <a:pt x="1550365" y="451967"/>
                  </a:lnTo>
                  <a:lnTo>
                    <a:pt x="1559712" y="473176"/>
                  </a:lnTo>
                  <a:lnTo>
                    <a:pt x="1573847" y="473176"/>
                  </a:lnTo>
                  <a:close/>
                </a:path>
                <a:path w="2245995" h="476885">
                  <a:moveTo>
                    <a:pt x="1652600" y="304393"/>
                  </a:moveTo>
                  <a:lnTo>
                    <a:pt x="1617535" y="229031"/>
                  </a:lnTo>
                  <a:lnTo>
                    <a:pt x="1599069" y="189369"/>
                  </a:lnTo>
                  <a:lnTo>
                    <a:pt x="1552562" y="89420"/>
                  </a:lnTo>
                  <a:lnTo>
                    <a:pt x="1552384" y="89039"/>
                  </a:lnTo>
                  <a:lnTo>
                    <a:pt x="1552384" y="189369"/>
                  </a:lnTo>
                  <a:lnTo>
                    <a:pt x="1470736" y="189369"/>
                  </a:lnTo>
                  <a:lnTo>
                    <a:pt x="1500771" y="122605"/>
                  </a:lnTo>
                  <a:lnTo>
                    <a:pt x="1502625" y="117957"/>
                  </a:lnTo>
                  <a:lnTo>
                    <a:pt x="1504467" y="112839"/>
                  </a:lnTo>
                  <a:lnTo>
                    <a:pt x="1506232" y="107315"/>
                  </a:lnTo>
                  <a:lnTo>
                    <a:pt x="1508086" y="101777"/>
                  </a:lnTo>
                  <a:lnTo>
                    <a:pt x="1509674" y="96177"/>
                  </a:lnTo>
                  <a:lnTo>
                    <a:pt x="1509788" y="95770"/>
                  </a:lnTo>
                  <a:lnTo>
                    <a:pt x="1511350" y="89420"/>
                  </a:lnTo>
                  <a:lnTo>
                    <a:pt x="1513154" y="95770"/>
                  </a:lnTo>
                  <a:lnTo>
                    <a:pt x="1552384" y="189369"/>
                  </a:lnTo>
                  <a:lnTo>
                    <a:pt x="1552384" y="89039"/>
                  </a:lnTo>
                  <a:lnTo>
                    <a:pt x="1510957" y="0"/>
                  </a:lnTo>
                  <a:lnTo>
                    <a:pt x="1369161" y="304393"/>
                  </a:lnTo>
                  <a:lnTo>
                    <a:pt x="1419199" y="304393"/>
                  </a:lnTo>
                  <a:lnTo>
                    <a:pt x="1453197" y="229031"/>
                  </a:lnTo>
                  <a:lnTo>
                    <a:pt x="1569173" y="229031"/>
                  </a:lnTo>
                  <a:lnTo>
                    <a:pt x="1602359" y="304393"/>
                  </a:lnTo>
                  <a:lnTo>
                    <a:pt x="1652600" y="304393"/>
                  </a:lnTo>
                  <a:close/>
                </a:path>
                <a:path w="2245995" h="476885">
                  <a:moveTo>
                    <a:pt x="1734959" y="473176"/>
                  </a:moveTo>
                  <a:lnTo>
                    <a:pt x="1701368" y="431076"/>
                  </a:lnTo>
                  <a:lnTo>
                    <a:pt x="1698434" y="427405"/>
                  </a:lnTo>
                  <a:lnTo>
                    <a:pt x="1700695" y="424878"/>
                  </a:lnTo>
                  <a:lnTo>
                    <a:pt x="1731086" y="390766"/>
                  </a:lnTo>
                  <a:lnTo>
                    <a:pt x="1714690" y="390766"/>
                  </a:lnTo>
                  <a:lnTo>
                    <a:pt x="1685086" y="424878"/>
                  </a:lnTo>
                  <a:lnTo>
                    <a:pt x="1685086" y="390766"/>
                  </a:lnTo>
                  <a:lnTo>
                    <a:pt x="1671701" y="390766"/>
                  </a:lnTo>
                  <a:lnTo>
                    <a:pt x="1671701" y="473176"/>
                  </a:lnTo>
                  <a:lnTo>
                    <a:pt x="1685086" y="473176"/>
                  </a:lnTo>
                  <a:lnTo>
                    <a:pt x="1685086" y="431076"/>
                  </a:lnTo>
                  <a:lnTo>
                    <a:pt x="1717687" y="473176"/>
                  </a:lnTo>
                  <a:lnTo>
                    <a:pt x="1734959" y="473176"/>
                  </a:lnTo>
                  <a:close/>
                </a:path>
                <a:path w="2245995" h="476885">
                  <a:moveTo>
                    <a:pt x="1846897" y="390766"/>
                  </a:moveTo>
                  <a:lnTo>
                    <a:pt x="1833499" y="390766"/>
                  </a:lnTo>
                  <a:lnTo>
                    <a:pt x="1833499" y="473176"/>
                  </a:lnTo>
                  <a:lnTo>
                    <a:pt x="1846897" y="473176"/>
                  </a:lnTo>
                  <a:lnTo>
                    <a:pt x="1846897" y="390766"/>
                  </a:lnTo>
                  <a:close/>
                </a:path>
                <a:path w="2245995" h="476885">
                  <a:moveTo>
                    <a:pt x="1951951" y="178650"/>
                  </a:moveTo>
                  <a:lnTo>
                    <a:pt x="1951824" y="174650"/>
                  </a:lnTo>
                  <a:lnTo>
                    <a:pt x="1951748" y="172237"/>
                  </a:lnTo>
                  <a:lnTo>
                    <a:pt x="1951329" y="162814"/>
                  </a:lnTo>
                  <a:lnTo>
                    <a:pt x="1951202" y="159194"/>
                  </a:lnTo>
                  <a:lnTo>
                    <a:pt x="1951139" y="154406"/>
                  </a:lnTo>
                  <a:lnTo>
                    <a:pt x="1835150" y="154406"/>
                  </a:lnTo>
                  <a:lnTo>
                    <a:pt x="1835150" y="194627"/>
                  </a:lnTo>
                  <a:lnTo>
                    <a:pt x="1905533" y="194627"/>
                  </a:lnTo>
                  <a:lnTo>
                    <a:pt x="1905533" y="198780"/>
                  </a:lnTo>
                  <a:lnTo>
                    <a:pt x="1892401" y="240220"/>
                  </a:lnTo>
                  <a:lnTo>
                    <a:pt x="1854415" y="264833"/>
                  </a:lnTo>
                  <a:lnTo>
                    <a:pt x="1817941" y="269582"/>
                  </a:lnTo>
                  <a:lnTo>
                    <a:pt x="1795056" y="267652"/>
                  </a:lnTo>
                  <a:lnTo>
                    <a:pt x="1756016" y="252209"/>
                  </a:lnTo>
                  <a:lnTo>
                    <a:pt x="1726679" y="222097"/>
                  </a:lnTo>
                  <a:lnTo>
                    <a:pt x="1711667" y="181991"/>
                  </a:lnTo>
                  <a:lnTo>
                    <a:pt x="1711617" y="181825"/>
                  </a:lnTo>
                  <a:lnTo>
                    <a:pt x="1709826" y="159194"/>
                  </a:lnTo>
                  <a:lnTo>
                    <a:pt x="1709737" y="158165"/>
                  </a:lnTo>
                  <a:lnTo>
                    <a:pt x="1711617" y="134937"/>
                  </a:lnTo>
                  <a:lnTo>
                    <a:pt x="1726679" y="95313"/>
                  </a:lnTo>
                  <a:lnTo>
                    <a:pt x="1756003" y="65557"/>
                  </a:lnTo>
                  <a:lnTo>
                    <a:pt x="1794852" y="50304"/>
                  </a:lnTo>
                  <a:lnTo>
                    <a:pt x="1817535" y="48399"/>
                  </a:lnTo>
                  <a:lnTo>
                    <a:pt x="1828774" y="48920"/>
                  </a:lnTo>
                  <a:lnTo>
                    <a:pt x="1868208" y="61544"/>
                  </a:lnTo>
                  <a:lnTo>
                    <a:pt x="1892566" y="82384"/>
                  </a:lnTo>
                  <a:lnTo>
                    <a:pt x="1927377" y="56184"/>
                  </a:lnTo>
                  <a:lnTo>
                    <a:pt x="1920290" y="48399"/>
                  </a:lnTo>
                  <a:lnTo>
                    <a:pt x="1916303" y="44018"/>
                  </a:lnTo>
                  <a:lnTo>
                    <a:pt x="1904492" y="33540"/>
                  </a:lnTo>
                  <a:lnTo>
                    <a:pt x="1864550" y="12090"/>
                  </a:lnTo>
                  <a:lnTo>
                    <a:pt x="1816785" y="4978"/>
                  </a:lnTo>
                  <a:lnTo>
                    <a:pt x="1798205" y="5765"/>
                  </a:lnTo>
                  <a:lnTo>
                    <a:pt x="1799831" y="5765"/>
                  </a:lnTo>
                  <a:lnTo>
                    <a:pt x="1784959" y="7734"/>
                  </a:lnTo>
                  <a:lnTo>
                    <a:pt x="1741208" y="22110"/>
                  </a:lnTo>
                  <a:lnTo>
                    <a:pt x="1704962" y="47980"/>
                  </a:lnTo>
                  <a:lnTo>
                    <a:pt x="1677797" y="83807"/>
                  </a:lnTo>
                  <a:lnTo>
                    <a:pt x="1663001" y="126695"/>
                  </a:lnTo>
                  <a:lnTo>
                    <a:pt x="1660194" y="158165"/>
                  </a:lnTo>
                  <a:lnTo>
                    <a:pt x="1660207" y="159194"/>
                  </a:lnTo>
                  <a:lnTo>
                    <a:pt x="1660766" y="172237"/>
                  </a:lnTo>
                  <a:lnTo>
                    <a:pt x="1660867" y="174650"/>
                  </a:lnTo>
                  <a:lnTo>
                    <a:pt x="1671243" y="219811"/>
                  </a:lnTo>
                  <a:lnTo>
                    <a:pt x="1693367" y="258521"/>
                  </a:lnTo>
                  <a:lnTo>
                    <a:pt x="1726120" y="288277"/>
                  </a:lnTo>
                  <a:lnTo>
                    <a:pt x="1767154" y="306247"/>
                  </a:lnTo>
                  <a:lnTo>
                    <a:pt x="1816785" y="312178"/>
                  </a:lnTo>
                  <a:lnTo>
                    <a:pt x="1847164" y="310045"/>
                  </a:lnTo>
                  <a:lnTo>
                    <a:pt x="1897062" y="292938"/>
                  </a:lnTo>
                  <a:lnTo>
                    <a:pt x="1932051" y="259156"/>
                  </a:lnTo>
                  <a:lnTo>
                    <a:pt x="1949742" y="211175"/>
                  </a:lnTo>
                  <a:lnTo>
                    <a:pt x="1951951" y="181991"/>
                  </a:lnTo>
                  <a:lnTo>
                    <a:pt x="1951951" y="178650"/>
                  </a:lnTo>
                  <a:close/>
                </a:path>
                <a:path w="2245995" h="476885">
                  <a:moveTo>
                    <a:pt x="2245576" y="304393"/>
                  </a:moveTo>
                  <a:lnTo>
                    <a:pt x="2210498" y="229031"/>
                  </a:lnTo>
                  <a:lnTo>
                    <a:pt x="2192045" y="189369"/>
                  </a:lnTo>
                  <a:lnTo>
                    <a:pt x="2145538" y="89420"/>
                  </a:lnTo>
                  <a:lnTo>
                    <a:pt x="2145360" y="89039"/>
                  </a:lnTo>
                  <a:lnTo>
                    <a:pt x="2145360" y="189369"/>
                  </a:lnTo>
                  <a:lnTo>
                    <a:pt x="2063711" y="189369"/>
                  </a:lnTo>
                  <a:lnTo>
                    <a:pt x="2093747" y="122605"/>
                  </a:lnTo>
                  <a:lnTo>
                    <a:pt x="2095588" y="117957"/>
                  </a:lnTo>
                  <a:lnTo>
                    <a:pt x="2097430" y="112839"/>
                  </a:lnTo>
                  <a:lnTo>
                    <a:pt x="2099208" y="107315"/>
                  </a:lnTo>
                  <a:lnTo>
                    <a:pt x="2101049" y="101777"/>
                  </a:lnTo>
                  <a:lnTo>
                    <a:pt x="2102637" y="96177"/>
                  </a:lnTo>
                  <a:lnTo>
                    <a:pt x="2102751" y="95770"/>
                  </a:lnTo>
                  <a:lnTo>
                    <a:pt x="2104326" y="89420"/>
                  </a:lnTo>
                  <a:lnTo>
                    <a:pt x="2106117" y="95770"/>
                  </a:lnTo>
                  <a:lnTo>
                    <a:pt x="2145360" y="189369"/>
                  </a:lnTo>
                  <a:lnTo>
                    <a:pt x="2145360" y="89039"/>
                  </a:lnTo>
                  <a:lnTo>
                    <a:pt x="2103920" y="0"/>
                  </a:lnTo>
                  <a:lnTo>
                    <a:pt x="1962124" y="304393"/>
                  </a:lnTo>
                  <a:lnTo>
                    <a:pt x="2012162" y="304393"/>
                  </a:lnTo>
                  <a:lnTo>
                    <a:pt x="2046160" y="229031"/>
                  </a:lnTo>
                  <a:lnTo>
                    <a:pt x="2162149" y="229031"/>
                  </a:lnTo>
                  <a:lnTo>
                    <a:pt x="2195322" y="304393"/>
                  </a:lnTo>
                  <a:lnTo>
                    <a:pt x="2245576" y="304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740348" y="6295426"/>
            <a:ext cx="1413510" cy="56007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150" spc="-30" dirty="0">
                <a:solidFill>
                  <a:srgbClr val="FFFFFF"/>
                </a:solidFill>
                <a:latin typeface="Verdana"/>
                <a:cs typeface="Verdana"/>
              </a:rPr>
              <a:t>SUSHI</a:t>
            </a:r>
            <a:r>
              <a:rPr sz="115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Verdana"/>
                <a:cs typeface="Verdana"/>
              </a:rPr>
              <a:t>RESTORANI</a:t>
            </a:r>
            <a:endParaRPr sz="11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19꞉00-</a:t>
            </a: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22꞉00</a:t>
            </a:r>
            <a:endParaRPr sz="900">
              <a:latin typeface="Verdana"/>
              <a:cs typeface="Verdana"/>
            </a:endParaRPr>
          </a:p>
          <a:p>
            <a:pPr marR="1270" algn="ctr">
              <a:lnSpc>
                <a:spcPct val="100000"/>
              </a:lnSpc>
              <a:spcBef>
                <a:spcPts val="190"/>
              </a:spcBef>
            </a:pP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“Extra”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69555" y="145990"/>
            <a:ext cx="2772410" cy="1553210"/>
          </a:xfrm>
          <a:custGeom>
            <a:avLst/>
            <a:gdLst/>
            <a:ahLst/>
            <a:cxnLst/>
            <a:rect l="l" t="t" r="r" b="b"/>
            <a:pathLst>
              <a:path w="2772409" h="1553210">
                <a:moveTo>
                  <a:pt x="2772007" y="0"/>
                </a:moveTo>
                <a:lnTo>
                  <a:pt x="0" y="0"/>
                </a:lnTo>
                <a:lnTo>
                  <a:pt x="0" y="1553137"/>
                </a:lnTo>
                <a:lnTo>
                  <a:pt x="2772007" y="1553137"/>
                </a:lnTo>
                <a:lnTo>
                  <a:pt x="2772007" y="0"/>
                </a:lnTo>
                <a:close/>
              </a:path>
            </a:pathLst>
          </a:custGeom>
          <a:solidFill>
            <a:srgbClr val="A6544A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1563" y="145990"/>
            <a:ext cx="2664460" cy="1553210"/>
          </a:xfrm>
          <a:custGeom>
            <a:avLst/>
            <a:gdLst/>
            <a:ahLst/>
            <a:cxnLst/>
            <a:rect l="l" t="t" r="r" b="b"/>
            <a:pathLst>
              <a:path w="2664460" h="1553210">
                <a:moveTo>
                  <a:pt x="2663978" y="0"/>
                </a:moveTo>
                <a:lnTo>
                  <a:pt x="0" y="0"/>
                </a:lnTo>
                <a:lnTo>
                  <a:pt x="0" y="1553137"/>
                </a:lnTo>
                <a:lnTo>
                  <a:pt x="2663978" y="1553137"/>
                </a:lnTo>
                <a:lnTo>
                  <a:pt x="2663978" y="0"/>
                </a:lnTo>
                <a:close/>
              </a:path>
            </a:pathLst>
          </a:custGeom>
          <a:solidFill>
            <a:srgbClr val="A6544A">
              <a:alpha val="8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563" y="145990"/>
            <a:ext cx="2376170" cy="1553210"/>
          </a:xfrm>
          <a:prstGeom prst="rect">
            <a:avLst/>
          </a:prstGeom>
          <a:solidFill>
            <a:srgbClr val="A6544A">
              <a:alpha val="75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900">
              <a:latin typeface="Times New Roman"/>
              <a:cs typeface="Times New Roman"/>
            </a:endParaRPr>
          </a:p>
          <a:p>
            <a:pPr marL="573405">
              <a:lnSpc>
                <a:spcPct val="100000"/>
              </a:lnSpc>
            </a:pPr>
            <a:r>
              <a:rPr sz="900" b="1" spc="75" dirty="0">
                <a:solidFill>
                  <a:srgbClr val="FFFFFF"/>
                </a:solidFill>
                <a:latin typeface="Tahoma"/>
                <a:cs typeface="Tahoma"/>
              </a:rPr>
              <a:t>WORKING</a:t>
            </a:r>
            <a:r>
              <a:rPr sz="9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HOURS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1563" y="145990"/>
            <a:ext cx="2268220" cy="1553210"/>
          </a:xfrm>
          <a:prstGeom prst="rect">
            <a:avLst/>
          </a:prstGeom>
          <a:solidFill>
            <a:srgbClr val="A6544A">
              <a:alpha val="85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900">
              <a:latin typeface="Times New Roman"/>
              <a:cs typeface="Times New Roman"/>
            </a:endParaRPr>
          </a:p>
          <a:p>
            <a:pPr marL="752475">
              <a:lnSpc>
                <a:spcPct val="100000"/>
              </a:lnSpc>
            </a:pPr>
            <a:r>
              <a:rPr sz="900" b="1" spc="45" dirty="0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r>
              <a:rPr sz="9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TYPE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73417" y="1498312"/>
            <a:ext cx="42862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NOTES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59797" y="1498312"/>
            <a:ext cx="56515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b="1" spc="35" dirty="0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endParaRPr sz="900">
              <a:latin typeface="Tahoma"/>
              <a:cs typeface="Tahom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41563" y="1864559"/>
          <a:ext cx="12676505" cy="857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3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Breakfast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72199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07꞉00‑10꞉00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-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OPEN</a:t>
                      </a:r>
                      <a:r>
                        <a:rPr sz="1100" spc="-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BUFFET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508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Kıyafet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kuralı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zorunludur.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278130">
                        <a:lnSpc>
                          <a:spcPts val="1100"/>
                        </a:lnSpc>
                        <a:spcBef>
                          <a:spcPts val="484"/>
                        </a:spcBef>
                      </a:pPr>
                      <a:r>
                        <a:rPr sz="1000" b="1" spc="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MAKI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Late</a:t>
                      </a:r>
                      <a:r>
                        <a:rPr sz="1100" spc="2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Breakfast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4041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10꞉00‑11꞉00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278130">
                        <a:lnSpc>
                          <a:spcPts val="1030"/>
                        </a:lnSpc>
                      </a:pPr>
                      <a:r>
                        <a:rPr sz="100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MAIN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RESTAURANT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Lunch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73723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12꞉30‑14꞉30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3342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19꞉00‑21꞉30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41563" y="2985734"/>
          <a:ext cx="12676505" cy="800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6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0504">
                <a:tc>
                  <a:txBody>
                    <a:bodyPr/>
                    <a:lstStyle/>
                    <a:p>
                      <a:pPr marL="2819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7/24</a:t>
                      </a:r>
                      <a:r>
                        <a:rPr sz="1000" b="1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NISK</a:t>
                      </a:r>
                      <a:r>
                        <a:rPr sz="1000" b="1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RESTAURANT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381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7/24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02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781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NIGHT</a:t>
                      </a:r>
                      <a:r>
                        <a:rPr sz="1100" spc="2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SERVICE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556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819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SUNSET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Snack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Lunch,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Light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Snack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195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12꞉00‑16꞉00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02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7813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MENU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2384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74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Feee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2661563" y="6577379"/>
            <a:ext cx="10080625" cy="236220"/>
            <a:chOff x="2661563" y="6577379"/>
            <a:chExt cx="10080625" cy="236220"/>
          </a:xfrm>
        </p:grpSpPr>
        <p:sp>
          <p:nvSpPr>
            <p:cNvPr id="11" name="object 11"/>
            <p:cNvSpPr/>
            <p:nvPr/>
          </p:nvSpPr>
          <p:spPr>
            <a:xfrm>
              <a:off x="2661551" y="6577384"/>
              <a:ext cx="10080625" cy="11430"/>
            </a:xfrm>
            <a:custGeom>
              <a:avLst/>
              <a:gdLst/>
              <a:ahLst/>
              <a:cxnLst/>
              <a:rect l="l" t="t" r="r" b="b"/>
              <a:pathLst>
                <a:path w="10080625" h="11429">
                  <a:moveTo>
                    <a:pt x="2663990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90" y="11074"/>
                  </a:lnTo>
                  <a:lnTo>
                    <a:pt x="2663990" y="0"/>
                  </a:lnTo>
                  <a:close/>
                </a:path>
                <a:path w="10080625" h="11429">
                  <a:moveTo>
                    <a:pt x="10080003" y="0"/>
                  </a:moveTo>
                  <a:lnTo>
                    <a:pt x="7307999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99" y="11074"/>
                  </a:lnTo>
                  <a:lnTo>
                    <a:pt x="10080003" y="11074"/>
                  </a:lnTo>
                  <a:lnTo>
                    <a:pt x="10080003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63611" y="6577379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20">
                  <a:moveTo>
                    <a:pt x="10077947" y="0"/>
                  </a:moveTo>
                  <a:lnTo>
                    <a:pt x="0" y="0"/>
                  </a:lnTo>
                  <a:lnTo>
                    <a:pt x="0" y="236156"/>
                  </a:lnTo>
                  <a:lnTo>
                    <a:pt x="10077947" y="236156"/>
                  </a:lnTo>
                  <a:lnTo>
                    <a:pt x="10077947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29130" y="6605768"/>
            <a:ext cx="7639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A’LACARTE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69051" y="6593754"/>
            <a:ext cx="16338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20" dirty="0">
                <a:solidFill>
                  <a:srgbClr val="8A6F51"/>
                </a:solidFill>
                <a:latin typeface="Microsoft Sans Serif"/>
                <a:cs typeface="Microsoft Sans Serif"/>
              </a:rPr>
              <a:t>Ön</a:t>
            </a:r>
            <a:r>
              <a:rPr sz="1100" spc="1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8A6F51"/>
                </a:solidFill>
                <a:latin typeface="Microsoft Sans Serif"/>
                <a:cs typeface="Microsoft Sans Serif"/>
              </a:rPr>
              <a:t>rezervasyon</a:t>
            </a:r>
            <a:r>
              <a:rPr sz="1100" spc="1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gerekli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38405" y="6950623"/>
            <a:ext cx="3061970" cy="31750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577215" marR="5080" indent="-565150">
              <a:lnSpc>
                <a:spcPct val="108800"/>
              </a:lnSpc>
              <a:spcBef>
                <a:spcPts val="40"/>
              </a:spcBef>
            </a:pPr>
            <a:r>
              <a:rPr sz="9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Guest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Relations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30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7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nights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stay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free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of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Dress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code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is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required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Dinner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7726" y="6602064"/>
            <a:ext cx="9461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19꞉00‑22꞉00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1563" y="4865587"/>
            <a:ext cx="12600305" cy="236220"/>
            <a:chOff x="141563" y="4865587"/>
            <a:chExt cx="12600305" cy="236220"/>
          </a:xfrm>
        </p:grpSpPr>
        <p:sp>
          <p:nvSpPr>
            <p:cNvPr id="18" name="object 18"/>
            <p:cNvSpPr/>
            <p:nvPr/>
          </p:nvSpPr>
          <p:spPr>
            <a:xfrm>
              <a:off x="141563" y="4865587"/>
              <a:ext cx="2520315" cy="236220"/>
            </a:xfrm>
            <a:custGeom>
              <a:avLst/>
              <a:gdLst/>
              <a:ahLst/>
              <a:cxnLst/>
              <a:rect l="l" t="t" r="r" b="b"/>
              <a:pathLst>
                <a:path w="2520315" h="236220">
                  <a:moveTo>
                    <a:pt x="2520000" y="0"/>
                  </a:moveTo>
                  <a:lnTo>
                    <a:pt x="0" y="0"/>
                  </a:lnTo>
                  <a:lnTo>
                    <a:pt x="0" y="236160"/>
                  </a:lnTo>
                  <a:lnTo>
                    <a:pt x="2520000" y="236160"/>
                  </a:lnTo>
                  <a:lnTo>
                    <a:pt x="2520000" y="0"/>
                  </a:lnTo>
                  <a:close/>
                </a:path>
              </a:pathLst>
            </a:custGeom>
            <a:solidFill>
              <a:srgbClr val="A6544A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61551" y="4865589"/>
              <a:ext cx="10080625" cy="11430"/>
            </a:xfrm>
            <a:custGeom>
              <a:avLst/>
              <a:gdLst/>
              <a:ahLst/>
              <a:cxnLst/>
              <a:rect l="l" t="t" r="r" b="b"/>
              <a:pathLst>
                <a:path w="10080625" h="11429">
                  <a:moveTo>
                    <a:pt x="2663990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90" y="11074"/>
                  </a:lnTo>
                  <a:lnTo>
                    <a:pt x="2663990" y="0"/>
                  </a:lnTo>
                  <a:close/>
                </a:path>
                <a:path w="10080625" h="11429">
                  <a:moveTo>
                    <a:pt x="10080003" y="0"/>
                  </a:moveTo>
                  <a:lnTo>
                    <a:pt x="7307999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99" y="11074"/>
                  </a:lnTo>
                  <a:lnTo>
                    <a:pt x="10080003" y="11074"/>
                  </a:lnTo>
                  <a:lnTo>
                    <a:pt x="10080003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63607" y="4865587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20">
                  <a:moveTo>
                    <a:pt x="10077955" y="0"/>
                  </a:moveTo>
                  <a:lnTo>
                    <a:pt x="0" y="0"/>
                  </a:lnTo>
                  <a:lnTo>
                    <a:pt x="0" y="236160"/>
                  </a:lnTo>
                  <a:lnTo>
                    <a:pt x="10077955" y="236160"/>
                  </a:lnTo>
                  <a:lnTo>
                    <a:pt x="10077955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403408" y="4891805"/>
            <a:ext cx="100139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SELF</a:t>
            </a:r>
            <a:r>
              <a:rPr sz="1100" spc="-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67157" y="4881188"/>
            <a:ext cx="9385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Extra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55215" y="4891873"/>
            <a:ext cx="9182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12꞉00‑17꞉00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41563" y="5434927"/>
            <a:ext cx="12600305" cy="236220"/>
            <a:chOff x="141563" y="5434927"/>
            <a:chExt cx="12600305" cy="236220"/>
          </a:xfrm>
        </p:grpSpPr>
        <p:sp>
          <p:nvSpPr>
            <p:cNvPr id="25" name="object 25"/>
            <p:cNvSpPr/>
            <p:nvPr/>
          </p:nvSpPr>
          <p:spPr>
            <a:xfrm>
              <a:off x="141563" y="5434927"/>
              <a:ext cx="2520315" cy="236220"/>
            </a:xfrm>
            <a:custGeom>
              <a:avLst/>
              <a:gdLst/>
              <a:ahLst/>
              <a:cxnLst/>
              <a:rect l="l" t="t" r="r" b="b"/>
              <a:pathLst>
                <a:path w="2520315" h="236220">
                  <a:moveTo>
                    <a:pt x="2520000" y="0"/>
                  </a:moveTo>
                  <a:lnTo>
                    <a:pt x="0" y="0"/>
                  </a:lnTo>
                  <a:lnTo>
                    <a:pt x="0" y="236160"/>
                  </a:lnTo>
                  <a:lnTo>
                    <a:pt x="2520000" y="236160"/>
                  </a:lnTo>
                  <a:lnTo>
                    <a:pt x="2520000" y="0"/>
                  </a:lnTo>
                  <a:close/>
                </a:path>
              </a:pathLst>
            </a:custGeom>
            <a:solidFill>
              <a:srgbClr val="A6544A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61551" y="5434930"/>
              <a:ext cx="10080625" cy="11430"/>
            </a:xfrm>
            <a:custGeom>
              <a:avLst/>
              <a:gdLst/>
              <a:ahLst/>
              <a:cxnLst/>
              <a:rect l="l" t="t" r="r" b="b"/>
              <a:pathLst>
                <a:path w="10080625" h="11429">
                  <a:moveTo>
                    <a:pt x="2663990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90" y="11074"/>
                  </a:lnTo>
                  <a:lnTo>
                    <a:pt x="2663990" y="0"/>
                  </a:lnTo>
                  <a:close/>
                </a:path>
                <a:path w="10080625" h="11429">
                  <a:moveTo>
                    <a:pt x="10080003" y="0"/>
                  </a:moveTo>
                  <a:lnTo>
                    <a:pt x="7307999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99" y="11074"/>
                  </a:lnTo>
                  <a:lnTo>
                    <a:pt x="10080003" y="11074"/>
                  </a:lnTo>
                  <a:lnTo>
                    <a:pt x="10080003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63607" y="5434927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20">
                  <a:moveTo>
                    <a:pt x="10077955" y="0"/>
                  </a:moveTo>
                  <a:lnTo>
                    <a:pt x="0" y="0"/>
                  </a:lnTo>
                  <a:lnTo>
                    <a:pt x="0" y="236156"/>
                  </a:lnTo>
                  <a:lnTo>
                    <a:pt x="10077955" y="236156"/>
                  </a:lnTo>
                  <a:lnTo>
                    <a:pt x="10077955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430096" y="5461213"/>
            <a:ext cx="942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FOOD</a:t>
            </a:r>
            <a:r>
              <a:rPr sz="1100" spc="-4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COURT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395599" y="5450529"/>
            <a:ext cx="11099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Feee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68279" y="5461213"/>
            <a:ext cx="8921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11꞉00‑17꞉00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41563" y="5985572"/>
            <a:ext cx="12600305" cy="236220"/>
            <a:chOff x="141563" y="5985572"/>
            <a:chExt cx="12600305" cy="236220"/>
          </a:xfrm>
        </p:grpSpPr>
        <p:sp>
          <p:nvSpPr>
            <p:cNvPr id="32" name="object 32"/>
            <p:cNvSpPr/>
            <p:nvPr/>
          </p:nvSpPr>
          <p:spPr>
            <a:xfrm>
              <a:off x="141563" y="5985572"/>
              <a:ext cx="2520315" cy="236220"/>
            </a:xfrm>
            <a:custGeom>
              <a:avLst/>
              <a:gdLst/>
              <a:ahLst/>
              <a:cxnLst/>
              <a:rect l="l" t="t" r="r" b="b"/>
              <a:pathLst>
                <a:path w="2520315" h="236220">
                  <a:moveTo>
                    <a:pt x="2520000" y="0"/>
                  </a:moveTo>
                  <a:lnTo>
                    <a:pt x="0" y="0"/>
                  </a:lnTo>
                  <a:lnTo>
                    <a:pt x="0" y="236160"/>
                  </a:lnTo>
                  <a:lnTo>
                    <a:pt x="2520000" y="236160"/>
                  </a:lnTo>
                  <a:lnTo>
                    <a:pt x="2520000" y="0"/>
                  </a:lnTo>
                  <a:close/>
                </a:path>
              </a:pathLst>
            </a:custGeom>
            <a:solidFill>
              <a:srgbClr val="A6544A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661551" y="5985577"/>
              <a:ext cx="10080625" cy="11430"/>
            </a:xfrm>
            <a:custGeom>
              <a:avLst/>
              <a:gdLst/>
              <a:ahLst/>
              <a:cxnLst/>
              <a:rect l="l" t="t" r="r" b="b"/>
              <a:pathLst>
                <a:path w="10080625" h="11429">
                  <a:moveTo>
                    <a:pt x="2663990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90" y="11074"/>
                  </a:lnTo>
                  <a:lnTo>
                    <a:pt x="2663990" y="0"/>
                  </a:lnTo>
                  <a:close/>
                </a:path>
                <a:path w="10080625" h="11429">
                  <a:moveTo>
                    <a:pt x="10080003" y="0"/>
                  </a:moveTo>
                  <a:lnTo>
                    <a:pt x="7307999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99" y="11074"/>
                  </a:lnTo>
                  <a:lnTo>
                    <a:pt x="10080003" y="11074"/>
                  </a:lnTo>
                  <a:lnTo>
                    <a:pt x="10080003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63607" y="5985572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20">
                  <a:moveTo>
                    <a:pt x="10077955" y="0"/>
                  </a:moveTo>
                  <a:lnTo>
                    <a:pt x="0" y="0"/>
                  </a:lnTo>
                  <a:lnTo>
                    <a:pt x="0" y="236160"/>
                  </a:lnTo>
                  <a:lnTo>
                    <a:pt x="10077955" y="236160"/>
                  </a:lnTo>
                  <a:lnTo>
                    <a:pt x="10077955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422895" y="6011859"/>
            <a:ext cx="9582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8A6F51"/>
                </a:solidFill>
                <a:latin typeface="Microsoft Sans Serif"/>
                <a:cs typeface="Microsoft Sans Serif"/>
              </a:rPr>
              <a:t>OPEN</a:t>
            </a:r>
            <a:r>
              <a:rPr sz="1100" spc="-35" dirty="0">
                <a:solidFill>
                  <a:srgbClr val="8A6F51"/>
                </a:solidFill>
                <a:latin typeface="Microsoft Sans Serif"/>
                <a:cs typeface="Microsoft Sans Serif"/>
              </a:rPr>
              <a:t> BUFFET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395599" y="6001174"/>
            <a:ext cx="11099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Feee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52493" y="6011859"/>
            <a:ext cx="9239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12꞉00‑14꞉30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05950" y="4114946"/>
            <a:ext cx="7937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5" dirty="0">
                <a:solidFill>
                  <a:srgbClr val="8A6F51"/>
                </a:solidFill>
                <a:latin typeface="Microsoft Sans Serif"/>
                <a:cs typeface="Microsoft Sans Serif"/>
              </a:rPr>
              <a:t>TAKE</a:t>
            </a:r>
            <a:r>
              <a:rPr sz="1100" spc="-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45" dirty="0">
                <a:solidFill>
                  <a:srgbClr val="8A6F51"/>
                </a:solidFill>
                <a:latin typeface="Microsoft Sans Serif"/>
                <a:cs typeface="Microsoft Sans Serif"/>
              </a:rPr>
              <a:t>AWAY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395599" y="4114946"/>
            <a:ext cx="11099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Feee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661551" y="4099665"/>
            <a:ext cx="10080625" cy="11430"/>
          </a:xfrm>
          <a:custGeom>
            <a:avLst/>
            <a:gdLst/>
            <a:ahLst/>
            <a:cxnLst/>
            <a:rect l="l" t="t" r="r" b="b"/>
            <a:pathLst>
              <a:path w="10080625" h="11429">
                <a:moveTo>
                  <a:pt x="2663990" y="0"/>
                </a:moveTo>
                <a:lnTo>
                  <a:pt x="0" y="0"/>
                </a:lnTo>
                <a:lnTo>
                  <a:pt x="0" y="11074"/>
                </a:lnTo>
                <a:lnTo>
                  <a:pt x="2663990" y="11074"/>
                </a:lnTo>
                <a:lnTo>
                  <a:pt x="2663990" y="0"/>
                </a:lnTo>
                <a:close/>
              </a:path>
              <a:path w="10080625" h="11429">
                <a:moveTo>
                  <a:pt x="10080003" y="0"/>
                </a:moveTo>
                <a:lnTo>
                  <a:pt x="7307999" y="0"/>
                </a:lnTo>
                <a:lnTo>
                  <a:pt x="2664002" y="0"/>
                </a:lnTo>
                <a:lnTo>
                  <a:pt x="2664002" y="11074"/>
                </a:lnTo>
                <a:lnTo>
                  <a:pt x="7307999" y="11074"/>
                </a:lnTo>
                <a:lnTo>
                  <a:pt x="10080003" y="11074"/>
                </a:lnTo>
                <a:lnTo>
                  <a:pt x="10080003" y="0"/>
                </a:lnTo>
                <a:close/>
              </a:path>
            </a:pathLst>
          </a:custGeom>
          <a:solidFill>
            <a:srgbClr val="B4765C">
              <a:alpha val="8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63611" y="4300578"/>
            <a:ext cx="10078085" cy="236220"/>
          </a:xfrm>
          <a:custGeom>
            <a:avLst/>
            <a:gdLst/>
            <a:ahLst/>
            <a:cxnLst/>
            <a:rect l="l" t="t" r="r" b="b"/>
            <a:pathLst>
              <a:path w="10078085" h="236220">
                <a:moveTo>
                  <a:pt x="10077954" y="0"/>
                </a:moveTo>
                <a:lnTo>
                  <a:pt x="0" y="0"/>
                </a:lnTo>
                <a:lnTo>
                  <a:pt x="0" y="236156"/>
                </a:lnTo>
                <a:lnTo>
                  <a:pt x="10077954" y="236156"/>
                </a:lnTo>
                <a:lnTo>
                  <a:pt x="10077954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055215" y="4114950"/>
            <a:ext cx="9182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12꞉00‑17꞉00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58133" y="4328160"/>
            <a:ext cx="92519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10꞉00‑18꞉00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1563" y="6582915"/>
            <a:ext cx="2520315" cy="763270"/>
          </a:xfrm>
          <a:prstGeom prst="rect">
            <a:avLst/>
          </a:prstGeom>
          <a:solidFill>
            <a:srgbClr val="A6544A">
              <a:alpha val="75999"/>
            </a:srgbClr>
          </a:solidFill>
        </p:spPr>
        <p:txBody>
          <a:bodyPr vert="horz" wrap="square" lIns="0" tIns="203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0"/>
              </a:spcBef>
            </a:pPr>
            <a:endParaRPr sz="1000">
              <a:latin typeface="Times New Roman"/>
              <a:cs typeface="Times New Roman"/>
            </a:endParaRPr>
          </a:p>
          <a:p>
            <a:pPr marL="278130">
              <a:lnSpc>
                <a:spcPts val="1115"/>
              </a:lnSpc>
              <a:spcBef>
                <a:spcPts val="5"/>
              </a:spcBef>
            </a:pPr>
            <a:r>
              <a:rPr sz="1000" b="1" spc="45" dirty="0">
                <a:solidFill>
                  <a:srgbClr val="FFFFFF"/>
                </a:solidFill>
                <a:latin typeface="Tahoma"/>
                <a:cs typeface="Tahoma"/>
              </a:rPr>
              <a:t>RADIKA</a:t>
            </a:r>
            <a:endParaRPr sz="1000">
              <a:latin typeface="Tahoma"/>
              <a:cs typeface="Tahoma"/>
            </a:endParaRPr>
          </a:p>
          <a:p>
            <a:pPr marL="278130" marR="935990">
              <a:lnSpc>
                <a:spcPts val="1030"/>
              </a:lnSpc>
              <a:spcBef>
                <a:spcPts val="90"/>
              </a:spcBef>
            </a:pPr>
            <a:r>
              <a:rPr sz="1000" b="1" spc="50" dirty="0">
                <a:solidFill>
                  <a:srgbClr val="FFFFFF"/>
                </a:solidFill>
                <a:latin typeface="Tahoma"/>
                <a:cs typeface="Tahoma"/>
              </a:rPr>
              <a:t>TURKISH</a:t>
            </a:r>
            <a:r>
              <a:rPr sz="10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Tahoma"/>
                <a:cs typeface="Tahoma"/>
              </a:rPr>
              <a:t>CUISINE </a:t>
            </a:r>
            <a:r>
              <a:rPr sz="1000" b="1" spc="60" dirty="0">
                <a:solidFill>
                  <a:srgbClr val="FFFFFF"/>
                </a:solidFill>
                <a:latin typeface="Tahoma"/>
                <a:cs typeface="Tahoma"/>
              </a:rPr>
              <a:t>STEAK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HOUSE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8414" y="4890805"/>
            <a:ext cx="892810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CANDYLAND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07099" y="5454875"/>
            <a:ext cx="8578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PATISSERIE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8414" y="6005520"/>
            <a:ext cx="95567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45" dirty="0">
                <a:solidFill>
                  <a:srgbClr val="FFFFFF"/>
                </a:solidFill>
                <a:latin typeface="Tahoma"/>
                <a:cs typeface="Tahoma"/>
              </a:rPr>
              <a:t>CANDYTOWN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1563" y="4105193"/>
            <a:ext cx="2520315" cy="431800"/>
          </a:xfrm>
          <a:prstGeom prst="rect">
            <a:avLst/>
          </a:prstGeom>
          <a:solidFill>
            <a:srgbClr val="A6544A">
              <a:alpha val="75999"/>
            </a:srgbClr>
          </a:solidFill>
        </p:spPr>
        <p:txBody>
          <a:bodyPr vert="horz" wrap="square" lIns="0" tIns="132080" rIns="0" bIns="0" rtlCol="0">
            <a:spAutoFit/>
          </a:bodyPr>
          <a:lstStyle/>
          <a:p>
            <a:pPr marL="278130">
              <a:lnSpc>
                <a:spcPct val="100000"/>
              </a:lnSpc>
              <a:spcBef>
                <a:spcPts val="1040"/>
              </a:spcBef>
            </a:pP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FOOD</a:t>
            </a:r>
            <a:r>
              <a:rPr sz="1000" b="1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COURTS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853244" y="6603673"/>
            <a:ext cx="4616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Drinks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40544" y="4880350"/>
            <a:ext cx="740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Take</a:t>
            </a:r>
            <a:r>
              <a:rPr sz="1100" spc="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Away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840544" y="5465965"/>
            <a:ext cx="25063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Chocolate,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cakes,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cookies,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desserts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40544" y="6013187"/>
            <a:ext cx="4743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Drinks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840544" y="4114946"/>
            <a:ext cx="5105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Snacks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53251" y="4328152"/>
            <a:ext cx="2444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solidFill>
                  <a:srgbClr val="8A6F51"/>
                </a:solidFill>
                <a:latin typeface="Microsoft Sans Serif"/>
                <a:cs typeface="Microsoft Sans Serif"/>
              </a:rPr>
              <a:t>Bar</a:t>
            </a:r>
            <a:endParaRPr sz="1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69555" y="145990"/>
            <a:ext cx="2772410" cy="1203325"/>
          </a:xfrm>
          <a:custGeom>
            <a:avLst/>
            <a:gdLst/>
            <a:ahLst/>
            <a:cxnLst/>
            <a:rect l="l" t="t" r="r" b="b"/>
            <a:pathLst>
              <a:path w="2772409" h="1203325">
                <a:moveTo>
                  <a:pt x="2772007" y="0"/>
                </a:moveTo>
                <a:lnTo>
                  <a:pt x="0" y="0"/>
                </a:lnTo>
                <a:lnTo>
                  <a:pt x="0" y="1203220"/>
                </a:lnTo>
                <a:lnTo>
                  <a:pt x="2772007" y="1203220"/>
                </a:lnTo>
                <a:lnTo>
                  <a:pt x="2772007" y="0"/>
                </a:lnTo>
                <a:close/>
              </a:path>
            </a:pathLst>
          </a:custGeom>
          <a:solidFill>
            <a:srgbClr val="A6544A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1563" y="145990"/>
            <a:ext cx="2664460" cy="1203325"/>
          </a:xfrm>
          <a:custGeom>
            <a:avLst/>
            <a:gdLst/>
            <a:ahLst/>
            <a:cxnLst/>
            <a:rect l="l" t="t" r="r" b="b"/>
            <a:pathLst>
              <a:path w="2664460" h="1203325">
                <a:moveTo>
                  <a:pt x="2663978" y="0"/>
                </a:moveTo>
                <a:lnTo>
                  <a:pt x="0" y="0"/>
                </a:lnTo>
                <a:lnTo>
                  <a:pt x="0" y="1203220"/>
                </a:lnTo>
                <a:lnTo>
                  <a:pt x="2663978" y="1203220"/>
                </a:lnTo>
                <a:lnTo>
                  <a:pt x="2663978" y="0"/>
                </a:lnTo>
                <a:close/>
              </a:path>
            </a:pathLst>
          </a:custGeom>
          <a:solidFill>
            <a:srgbClr val="A6544A">
              <a:alpha val="8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1563" y="1514642"/>
          <a:ext cx="12676505" cy="857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2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Breakfast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68834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07꞉00‑10꞉00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959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-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OPEN</a:t>
                      </a:r>
                      <a:r>
                        <a:rPr sz="1100" spc="-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BUFFET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9306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Dress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Code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required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Dinner.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lnT w="12700">
                      <a:solidFill>
                        <a:srgbClr val="B4765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278130">
                        <a:lnSpc>
                          <a:spcPts val="1100"/>
                        </a:lnSpc>
                        <a:spcBef>
                          <a:spcPts val="484"/>
                        </a:spcBef>
                      </a:pPr>
                      <a:r>
                        <a:rPr sz="1000" b="1" spc="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MAKI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Late</a:t>
                      </a:r>
                      <a:r>
                        <a:rPr sz="1100" spc="2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Breakfast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067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10꞉00‑11꞉00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278130">
                        <a:lnSpc>
                          <a:spcPts val="1030"/>
                        </a:lnSpc>
                      </a:pPr>
                      <a:r>
                        <a:rPr sz="100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MAIN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RESTAURANT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Lunch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7035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12꞉30‑14꞉30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9977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19꞉00‑21꞉30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141563" y="2630283"/>
            <a:ext cx="12600305" cy="236220"/>
            <a:chOff x="141563" y="2630283"/>
            <a:chExt cx="12600305" cy="236220"/>
          </a:xfrm>
        </p:grpSpPr>
        <p:sp>
          <p:nvSpPr>
            <p:cNvPr id="6" name="object 6"/>
            <p:cNvSpPr/>
            <p:nvPr/>
          </p:nvSpPr>
          <p:spPr>
            <a:xfrm>
              <a:off x="141563" y="2630283"/>
              <a:ext cx="2520315" cy="236220"/>
            </a:xfrm>
            <a:custGeom>
              <a:avLst/>
              <a:gdLst/>
              <a:ahLst/>
              <a:cxnLst/>
              <a:rect l="l" t="t" r="r" b="b"/>
              <a:pathLst>
                <a:path w="2520315" h="236219">
                  <a:moveTo>
                    <a:pt x="2520000" y="0"/>
                  </a:moveTo>
                  <a:lnTo>
                    <a:pt x="0" y="0"/>
                  </a:lnTo>
                  <a:lnTo>
                    <a:pt x="0" y="236159"/>
                  </a:lnTo>
                  <a:lnTo>
                    <a:pt x="2520000" y="236159"/>
                  </a:lnTo>
                  <a:lnTo>
                    <a:pt x="2520000" y="0"/>
                  </a:lnTo>
                  <a:close/>
                </a:path>
              </a:pathLst>
            </a:custGeom>
            <a:solidFill>
              <a:srgbClr val="A6544A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61551" y="2630288"/>
              <a:ext cx="10080625" cy="11430"/>
            </a:xfrm>
            <a:custGeom>
              <a:avLst/>
              <a:gdLst/>
              <a:ahLst/>
              <a:cxnLst/>
              <a:rect l="l" t="t" r="r" b="b"/>
              <a:pathLst>
                <a:path w="10080625" h="11430">
                  <a:moveTo>
                    <a:pt x="2663990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90" y="11074"/>
                  </a:lnTo>
                  <a:lnTo>
                    <a:pt x="2663990" y="0"/>
                  </a:lnTo>
                  <a:close/>
                </a:path>
                <a:path w="10080625" h="11430">
                  <a:moveTo>
                    <a:pt x="10080003" y="0"/>
                  </a:moveTo>
                  <a:lnTo>
                    <a:pt x="7307999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99" y="11074"/>
                  </a:lnTo>
                  <a:lnTo>
                    <a:pt x="10080003" y="11074"/>
                  </a:lnTo>
                  <a:lnTo>
                    <a:pt x="10080003" y="0"/>
                  </a:lnTo>
                  <a:close/>
                </a:path>
              </a:pathLst>
            </a:custGeom>
            <a:solidFill>
              <a:srgbClr val="B4765C">
                <a:alpha val="8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63607" y="2630285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19">
                  <a:moveTo>
                    <a:pt x="10077955" y="0"/>
                  </a:moveTo>
                  <a:lnTo>
                    <a:pt x="0" y="0"/>
                  </a:lnTo>
                  <a:lnTo>
                    <a:pt x="0" y="236156"/>
                  </a:lnTo>
                  <a:lnTo>
                    <a:pt x="10077955" y="236156"/>
                  </a:lnTo>
                  <a:lnTo>
                    <a:pt x="10077955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36991" y="2656572"/>
            <a:ext cx="3562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7/24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1563" y="3120380"/>
            <a:ext cx="12600305" cy="236220"/>
            <a:chOff x="141563" y="3120380"/>
            <a:chExt cx="12600305" cy="236220"/>
          </a:xfrm>
        </p:grpSpPr>
        <p:sp>
          <p:nvSpPr>
            <p:cNvPr id="11" name="object 11"/>
            <p:cNvSpPr/>
            <p:nvPr/>
          </p:nvSpPr>
          <p:spPr>
            <a:xfrm>
              <a:off x="141563" y="3120380"/>
              <a:ext cx="2520315" cy="236220"/>
            </a:xfrm>
            <a:custGeom>
              <a:avLst/>
              <a:gdLst/>
              <a:ahLst/>
              <a:cxnLst/>
              <a:rect l="l" t="t" r="r" b="b"/>
              <a:pathLst>
                <a:path w="2520315" h="236220">
                  <a:moveTo>
                    <a:pt x="2520000" y="0"/>
                  </a:moveTo>
                  <a:lnTo>
                    <a:pt x="0" y="0"/>
                  </a:lnTo>
                  <a:lnTo>
                    <a:pt x="0" y="236159"/>
                  </a:lnTo>
                  <a:lnTo>
                    <a:pt x="2520000" y="236159"/>
                  </a:lnTo>
                  <a:lnTo>
                    <a:pt x="2520000" y="0"/>
                  </a:lnTo>
                  <a:close/>
                </a:path>
              </a:pathLst>
            </a:custGeom>
            <a:solidFill>
              <a:srgbClr val="A6544A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61551" y="3120381"/>
              <a:ext cx="10080625" cy="11430"/>
            </a:xfrm>
            <a:custGeom>
              <a:avLst/>
              <a:gdLst/>
              <a:ahLst/>
              <a:cxnLst/>
              <a:rect l="l" t="t" r="r" b="b"/>
              <a:pathLst>
                <a:path w="10080625" h="11430">
                  <a:moveTo>
                    <a:pt x="2663990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90" y="11074"/>
                  </a:lnTo>
                  <a:lnTo>
                    <a:pt x="2663990" y="0"/>
                  </a:lnTo>
                  <a:close/>
                </a:path>
                <a:path w="10080625" h="11430">
                  <a:moveTo>
                    <a:pt x="10080003" y="0"/>
                  </a:moveTo>
                  <a:lnTo>
                    <a:pt x="7307999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99" y="11074"/>
                  </a:lnTo>
                  <a:lnTo>
                    <a:pt x="10080003" y="11074"/>
                  </a:lnTo>
                  <a:lnTo>
                    <a:pt x="10080003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63607" y="3120380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20">
                  <a:moveTo>
                    <a:pt x="10077955" y="0"/>
                  </a:moveTo>
                  <a:lnTo>
                    <a:pt x="0" y="0"/>
                  </a:lnTo>
                  <a:lnTo>
                    <a:pt x="0" y="236159"/>
                  </a:lnTo>
                  <a:lnTo>
                    <a:pt x="10077955" y="236159"/>
                  </a:lnTo>
                  <a:lnTo>
                    <a:pt x="10077955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638485" y="3145966"/>
            <a:ext cx="4254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MENU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183380" y="3135980"/>
            <a:ext cx="3225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Free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8090" y="3146665"/>
            <a:ext cx="9328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12꞉00‑16꞉00</a:t>
            </a:r>
            <a:endParaRPr sz="1100">
              <a:latin typeface="Microsoft Sans Serif"/>
              <a:cs typeface="Microsoft Sans Serif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41563" y="3475053"/>
          <a:ext cx="12676505" cy="3867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9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7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899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5745" algn="r">
                        <a:lnSpc>
                          <a:spcPts val="1085"/>
                        </a:lnSpc>
                      </a:pPr>
                      <a:r>
                        <a:rPr sz="9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Serves</a:t>
                      </a:r>
                      <a:r>
                        <a:rPr sz="95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as</a:t>
                      </a:r>
                      <a:r>
                        <a:rPr sz="95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International</a:t>
                      </a:r>
                      <a:r>
                        <a:rPr sz="95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A’la</a:t>
                      </a:r>
                      <a:r>
                        <a:rPr sz="95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Carte</a:t>
                      </a:r>
                      <a:r>
                        <a:rPr sz="95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Restaurant</a:t>
                      </a:r>
                      <a:r>
                        <a:rPr sz="95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95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dinner.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  <a:p>
                      <a:pPr marR="24574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95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Pre‑booking</a:t>
                      </a:r>
                      <a:r>
                        <a:rPr sz="95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required</a:t>
                      </a:r>
                      <a:r>
                        <a:rPr sz="95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with</a:t>
                      </a:r>
                      <a:r>
                        <a:rPr sz="95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Guest</a:t>
                      </a:r>
                      <a:r>
                        <a:rPr sz="95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Relations</a:t>
                      </a:r>
                      <a:r>
                        <a:rPr sz="95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Service.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  <a:p>
                      <a:pPr marL="2889885" marR="245110" indent="97155" algn="r">
                        <a:lnSpc>
                          <a:spcPct val="118900"/>
                        </a:lnSpc>
                      </a:pPr>
                      <a:r>
                        <a:rPr sz="9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95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</a:t>
                      </a:r>
                      <a:r>
                        <a:rPr sz="95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nights</a:t>
                      </a:r>
                      <a:r>
                        <a:rPr sz="95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stay</a:t>
                      </a:r>
                      <a:r>
                        <a:rPr sz="95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95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95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 </a:t>
                      </a:r>
                      <a:r>
                        <a:rPr sz="9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Dress</a:t>
                      </a:r>
                      <a:r>
                        <a:rPr sz="95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code</a:t>
                      </a:r>
                      <a:r>
                        <a:rPr sz="95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95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required</a:t>
                      </a:r>
                      <a:r>
                        <a:rPr sz="95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95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5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</a:t>
                      </a:r>
                      <a:endParaRPr sz="9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PATISSERIE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Chocolate,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cakes,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cookies,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desserts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12꞉00‑17꞉00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02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4066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813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SNACK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A’LA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CARTE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Snack</a:t>
                      </a:r>
                      <a:r>
                        <a:rPr sz="1100" spc="-1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Lunch,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Light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Snack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12꞉00‑16꞉00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02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4066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HEATED</a:t>
                      </a:r>
                      <a:r>
                        <a:rPr sz="100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POOL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4193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spc="-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HEATED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ACCORDING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TO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WEATHER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CONDITIONS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065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TENNIS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COURTS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683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813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FITNESS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CENTER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MINI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CLUB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ARENA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NIGHT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CLUB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Jupiter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Hall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is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used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depending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on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weather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conditions.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411055" y="2662028"/>
            <a:ext cx="78041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LOBBY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Tahoma"/>
                <a:cs typeface="Tahoma"/>
              </a:rPr>
              <a:t>BAR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1055" y="3145594"/>
            <a:ext cx="171005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7/24</a:t>
            </a:r>
            <a:r>
              <a:rPr sz="10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Tahoma"/>
                <a:cs typeface="Tahoma"/>
              </a:rPr>
              <a:t>NISK</a:t>
            </a:r>
            <a:r>
              <a:rPr sz="10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RESTAURANT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16418" y="2655063"/>
            <a:ext cx="36893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Ultra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All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Inclusive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drinks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are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served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Free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1142" y="345714"/>
            <a:ext cx="1725295" cy="6337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dirty="0">
                <a:solidFill>
                  <a:srgbClr val="A6544A"/>
                </a:solidFill>
                <a:latin typeface="Microsoft Sans Serif"/>
                <a:cs typeface="Microsoft Sans Serif"/>
              </a:rPr>
              <a:t>WINTER</a:t>
            </a:r>
            <a:r>
              <a:rPr sz="1400" spc="36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CONCEPT</a:t>
            </a:r>
            <a:endParaRPr sz="1400">
              <a:latin typeface="Microsoft Sans Serif"/>
              <a:cs typeface="Microsoft Sans Serif"/>
            </a:endParaRPr>
          </a:p>
          <a:p>
            <a:pPr marL="22860">
              <a:lnSpc>
                <a:spcPct val="100000"/>
              </a:lnSpc>
              <a:spcBef>
                <a:spcPts val="730"/>
              </a:spcBef>
            </a:pPr>
            <a:r>
              <a:rPr sz="9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Services</a:t>
            </a:r>
            <a:r>
              <a:rPr sz="9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 available</a:t>
            </a:r>
            <a:r>
              <a:rPr sz="9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between</a:t>
            </a:r>
            <a:endParaRPr sz="900">
              <a:latin typeface="Microsoft Sans Serif"/>
              <a:cs typeface="Microsoft Sans Serif"/>
            </a:endParaRPr>
          </a:p>
          <a:p>
            <a:pPr marL="22860">
              <a:lnSpc>
                <a:spcPct val="100000"/>
              </a:lnSpc>
              <a:spcBef>
                <a:spcPts val="175"/>
              </a:spcBef>
            </a:pPr>
            <a:r>
              <a:rPr sz="900" b="1" spc="80" dirty="0">
                <a:solidFill>
                  <a:srgbClr val="A6544A"/>
                </a:solidFill>
                <a:latin typeface="Tahoma"/>
                <a:cs typeface="Tahoma"/>
              </a:rPr>
              <a:t>28.03.2025</a:t>
            </a:r>
            <a:r>
              <a:rPr sz="900" b="1" spc="5" dirty="0">
                <a:solidFill>
                  <a:srgbClr val="A6544A"/>
                </a:solidFill>
                <a:latin typeface="Tahoma"/>
                <a:cs typeface="Tahoma"/>
              </a:rPr>
              <a:t> </a:t>
            </a:r>
            <a:r>
              <a:rPr sz="900" b="1" spc="250" dirty="0">
                <a:solidFill>
                  <a:srgbClr val="A6544A"/>
                </a:solidFill>
                <a:latin typeface="Tahoma"/>
                <a:cs typeface="Tahoma"/>
              </a:rPr>
              <a:t>–</a:t>
            </a:r>
            <a:r>
              <a:rPr sz="900" b="1" spc="5" dirty="0">
                <a:solidFill>
                  <a:srgbClr val="A6544A"/>
                </a:solidFill>
                <a:latin typeface="Tahoma"/>
                <a:cs typeface="Tahoma"/>
              </a:rPr>
              <a:t> </a:t>
            </a:r>
            <a:r>
              <a:rPr sz="900" b="1" spc="60" dirty="0">
                <a:solidFill>
                  <a:srgbClr val="A6544A"/>
                </a:solidFill>
                <a:latin typeface="Tahoma"/>
                <a:cs typeface="Tahoma"/>
              </a:rPr>
              <a:t>01.05.2025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25563" y="145990"/>
            <a:ext cx="2376170" cy="1203325"/>
          </a:xfrm>
          <a:prstGeom prst="rect">
            <a:avLst/>
          </a:prstGeom>
          <a:solidFill>
            <a:srgbClr val="A6544A">
              <a:alpha val="75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900">
              <a:latin typeface="Times New Roman"/>
              <a:cs typeface="Times New Roman"/>
            </a:endParaRPr>
          </a:p>
          <a:p>
            <a:pPr marL="573405">
              <a:lnSpc>
                <a:spcPct val="100000"/>
              </a:lnSpc>
              <a:spcBef>
                <a:spcPts val="5"/>
              </a:spcBef>
            </a:pPr>
            <a:r>
              <a:rPr sz="900" b="1" spc="75" dirty="0">
                <a:solidFill>
                  <a:srgbClr val="FFFFFF"/>
                </a:solidFill>
                <a:latin typeface="Tahoma"/>
                <a:cs typeface="Tahoma"/>
              </a:rPr>
              <a:t>WORKING</a:t>
            </a:r>
            <a:r>
              <a:rPr sz="9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HOURS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1563" y="145990"/>
            <a:ext cx="2268220" cy="1203325"/>
          </a:xfrm>
          <a:prstGeom prst="rect">
            <a:avLst/>
          </a:prstGeom>
          <a:solidFill>
            <a:srgbClr val="A6544A">
              <a:alpha val="85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900">
              <a:latin typeface="Times New Roman"/>
              <a:cs typeface="Times New Roman"/>
            </a:endParaRPr>
          </a:p>
          <a:p>
            <a:pPr marL="752475">
              <a:lnSpc>
                <a:spcPct val="100000"/>
              </a:lnSpc>
              <a:spcBef>
                <a:spcPts val="5"/>
              </a:spcBef>
            </a:pPr>
            <a:r>
              <a:rPr sz="900" b="1" spc="45" dirty="0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r>
              <a:rPr sz="9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TYPE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073417" y="1075264"/>
            <a:ext cx="42862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NOTES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59797" y="1075264"/>
            <a:ext cx="56515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b="1" spc="35" dirty="0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87" y="146653"/>
            <a:ext cx="12600993" cy="72001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75382" y="5692318"/>
            <a:ext cx="1851660" cy="1993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voguehotelsupreme.com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44637" y="4412427"/>
            <a:ext cx="6199505" cy="2934335"/>
          </a:xfrm>
          <a:custGeom>
            <a:avLst/>
            <a:gdLst/>
            <a:ahLst/>
            <a:cxnLst/>
            <a:rect l="l" t="t" r="r" b="b"/>
            <a:pathLst>
              <a:path w="6199505" h="2934334">
                <a:moveTo>
                  <a:pt x="6199286" y="0"/>
                </a:moveTo>
                <a:lnTo>
                  <a:pt x="0" y="0"/>
                </a:lnTo>
                <a:lnTo>
                  <a:pt x="0" y="2934074"/>
                </a:lnTo>
                <a:lnTo>
                  <a:pt x="6199286" y="2934074"/>
                </a:lnTo>
                <a:lnTo>
                  <a:pt x="6199286" y="0"/>
                </a:lnTo>
                <a:close/>
              </a:path>
            </a:pathLst>
          </a:custGeom>
          <a:solidFill>
            <a:srgbClr val="80612B">
              <a:alpha val="6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32390" y="4691426"/>
            <a:ext cx="5033645" cy="230187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530"/>
              </a:spcBef>
            </a:pP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Bodrum-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Milas 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Airport꞉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10" dirty="0">
                <a:solidFill>
                  <a:srgbClr val="FFFFFF"/>
                </a:solidFill>
                <a:latin typeface="Arial"/>
                <a:cs typeface="Arial"/>
              </a:rPr>
              <a:t>km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9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Approximately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min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Arial"/>
                <a:cs typeface="Arial"/>
              </a:rPr>
              <a:t>car</a:t>
            </a:r>
            <a:endParaRPr sz="1000">
              <a:latin typeface="Arial"/>
              <a:cs typeface="Arial"/>
            </a:endParaRPr>
          </a:p>
          <a:p>
            <a:pPr marL="12700" marR="2273300">
              <a:lnSpc>
                <a:spcPct val="135800"/>
              </a:lnSpc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Nearest</a:t>
            </a:r>
            <a:r>
              <a:rPr sz="1000" spc="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City</a:t>
            </a:r>
            <a:r>
              <a:rPr sz="1000" spc="1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Centre꞉</a:t>
            </a:r>
            <a:r>
              <a:rPr sz="1000" spc="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000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10" dirty="0">
                <a:solidFill>
                  <a:srgbClr val="FFFFFF"/>
                </a:solidFill>
                <a:latin typeface="Arial"/>
                <a:cs typeface="Arial"/>
              </a:rPr>
              <a:t>km</a:t>
            </a:r>
            <a:r>
              <a:rPr sz="1000" b="1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(Bodrum) 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Transportation꞉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Concierge</a:t>
            </a: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9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Bus</a:t>
            </a: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9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Taxi 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Suitable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for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disabled</a:t>
            </a:r>
            <a:r>
              <a:rPr sz="1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guest꞉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Arial"/>
                <a:cs typeface="Arial"/>
              </a:rPr>
              <a:t>Yes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Smoking꞉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allowed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rooms,</a:t>
            </a:r>
            <a:r>
              <a:rPr sz="10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kids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areas,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indoor</a:t>
            </a:r>
            <a:r>
              <a:rPr sz="10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35800"/>
              </a:lnSpc>
            </a:pP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Location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and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Lenght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of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Beach꞉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5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sandy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private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beach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piers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5" dirty="0">
                <a:solidFill>
                  <a:srgbClr val="FFFFFF"/>
                </a:solidFill>
                <a:latin typeface="Arial"/>
                <a:cs typeface="Arial"/>
              </a:rPr>
              <a:t>m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VIP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sandy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beach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8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VIP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pier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sz="10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Flag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Check-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In/Check-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Out꞉</a:t>
            </a:r>
            <a:r>
              <a:rPr sz="1000" spc="1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14꞉00</a:t>
            </a:r>
            <a:r>
              <a:rPr sz="10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12꞉00</a:t>
            </a:r>
            <a:endParaRPr sz="1000">
              <a:latin typeface="Arial"/>
              <a:cs typeface="Arial"/>
            </a:endParaRPr>
          </a:p>
          <a:p>
            <a:pPr marL="12700" marR="1660525">
              <a:lnSpc>
                <a:spcPct val="135800"/>
              </a:lnSpc>
            </a:pP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Spoken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Lnguages꞉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Turkish,</a:t>
            </a:r>
            <a:r>
              <a:rPr sz="10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English,</a:t>
            </a:r>
            <a:r>
              <a:rPr sz="10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German,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Russian 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Accepted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Credit</a:t>
            </a:r>
            <a:r>
              <a:rPr sz="1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Cards꞉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Visa,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Mastercard,</a:t>
            </a:r>
            <a:r>
              <a:rPr sz="10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FFFFFF"/>
                </a:solidFill>
                <a:latin typeface="Arial"/>
                <a:cs typeface="Arial"/>
              </a:rPr>
              <a:t>Amex 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Currency</a:t>
            </a:r>
            <a:r>
              <a:rPr sz="10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Exchange꞉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69473" y="145984"/>
            <a:ext cx="2772410" cy="1560195"/>
          </a:xfrm>
          <a:custGeom>
            <a:avLst/>
            <a:gdLst/>
            <a:ahLst/>
            <a:cxnLst/>
            <a:rect l="l" t="t" r="r" b="b"/>
            <a:pathLst>
              <a:path w="2772409" h="1560195">
                <a:moveTo>
                  <a:pt x="2772003" y="0"/>
                </a:moveTo>
                <a:lnTo>
                  <a:pt x="0" y="0"/>
                </a:lnTo>
                <a:lnTo>
                  <a:pt x="0" y="1559929"/>
                </a:lnTo>
                <a:lnTo>
                  <a:pt x="2772003" y="1559929"/>
                </a:lnTo>
                <a:lnTo>
                  <a:pt x="2772003" y="0"/>
                </a:lnTo>
                <a:close/>
              </a:path>
            </a:pathLst>
          </a:custGeom>
          <a:solidFill>
            <a:srgbClr val="A6544A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1480" y="145984"/>
            <a:ext cx="2664460" cy="1560195"/>
          </a:xfrm>
          <a:custGeom>
            <a:avLst/>
            <a:gdLst/>
            <a:ahLst/>
            <a:cxnLst/>
            <a:rect l="l" t="t" r="r" b="b"/>
            <a:pathLst>
              <a:path w="2664460" h="1560195">
                <a:moveTo>
                  <a:pt x="2663981" y="0"/>
                </a:moveTo>
                <a:lnTo>
                  <a:pt x="0" y="0"/>
                </a:lnTo>
                <a:lnTo>
                  <a:pt x="0" y="1559929"/>
                </a:lnTo>
                <a:lnTo>
                  <a:pt x="2663981" y="1559929"/>
                </a:lnTo>
                <a:lnTo>
                  <a:pt x="2663981" y="0"/>
                </a:lnTo>
                <a:close/>
              </a:path>
            </a:pathLst>
          </a:custGeom>
          <a:solidFill>
            <a:srgbClr val="A6544A">
              <a:alpha val="8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480" y="2773126"/>
            <a:ext cx="2520315" cy="236220"/>
          </a:xfrm>
          <a:custGeom>
            <a:avLst/>
            <a:gdLst/>
            <a:ahLst/>
            <a:cxnLst/>
            <a:rect l="l" t="t" r="r" b="b"/>
            <a:pathLst>
              <a:path w="2520315" h="236219">
                <a:moveTo>
                  <a:pt x="2520000" y="0"/>
                </a:moveTo>
                <a:lnTo>
                  <a:pt x="0" y="0"/>
                </a:lnTo>
                <a:lnTo>
                  <a:pt x="0" y="236160"/>
                </a:lnTo>
                <a:lnTo>
                  <a:pt x="2520000" y="236160"/>
                </a:lnTo>
                <a:lnTo>
                  <a:pt x="2520000" y="0"/>
                </a:lnTo>
                <a:close/>
              </a:path>
            </a:pathLst>
          </a:custGeom>
          <a:solidFill>
            <a:srgbClr val="A6544A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8334" y="2793071"/>
            <a:ext cx="142176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65" dirty="0">
                <a:solidFill>
                  <a:srgbClr val="FFFFFF"/>
                </a:solidFill>
                <a:latin typeface="Tahoma"/>
                <a:cs typeface="Tahoma"/>
              </a:rPr>
              <a:t>MORALA</a:t>
            </a:r>
            <a:r>
              <a:rPr sz="10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SEA</a:t>
            </a:r>
            <a:r>
              <a:rPr sz="10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FOODS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61480" y="2773126"/>
            <a:ext cx="10079990" cy="236220"/>
            <a:chOff x="2661480" y="2773126"/>
            <a:chExt cx="10079990" cy="236220"/>
          </a:xfrm>
        </p:grpSpPr>
        <p:sp>
          <p:nvSpPr>
            <p:cNvPr id="7" name="object 7"/>
            <p:cNvSpPr/>
            <p:nvPr/>
          </p:nvSpPr>
          <p:spPr>
            <a:xfrm>
              <a:off x="2661475" y="2773137"/>
              <a:ext cx="10079990" cy="11430"/>
            </a:xfrm>
            <a:custGeom>
              <a:avLst/>
              <a:gdLst/>
              <a:ahLst/>
              <a:cxnLst/>
              <a:rect l="l" t="t" r="r" b="b"/>
              <a:pathLst>
                <a:path w="10079990" h="11430">
                  <a:moveTo>
                    <a:pt x="2663977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2663977" y="11061"/>
                  </a:lnTo>
                  <a:lnTo>
                    <a:pt x="2663977" y="0"/>
                  </a:lnTo>
                  <a:close/>
                </a:path>
                <a:path w="10079990" h="11430">
                  <a:moveTo>
                    <a:pt x="10079990" y="0"/>
                  </a:moveTo>
                  <a:lnTo>
                    <a:pt x="7307986" y="0"/>
                  </a:lnTo>
                  <a:lnTo>
                    <a:pt x="2664002" y="0"/>
                  </a:lnTo>
                  <a:lnTo>
                    <a:pt x="2664002" y="11061"/>
                  </a:lnTo>
                  <a:lnTo>
                    <a:pt x="7307986" y="11061"/>
                  </a:lnTo>
                  <a:lnTo>
                    <a:pt x="10079990" y="11061"/>
                  </a:lnTo>
                  <a:lnTo>
                    <a:pt x="10079990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63525" y="2773126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19">
                  <a:moveTo>
                    <a:pt x="10077951" y="0"/>
                  </a:moveTo>
                  <a:lnTo>
                    <a:pt x="0" y="0"/>
                  </a:lnTo>
                  <a:lnTo>
                    <a:pt x="0" y="236160"/>
                  </a:lnTo>
                  <a:lnTo>
                    <a:pt x="10077951" y="236160"/>
                  </a:lnTo>
                  <a:lnTo>
                    <a:pt x="10077951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40465" y="2800737"/>
            <a:ext cx="4921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Dinner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8403" y="2799409"/>
            <a:ext cx="9588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19꞉00‑22꞉00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2998" y="2799409"/>
            <a:ext cx="5579745" cy="43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6144">
              <a:lnSpc>
                <a:spcPct val="100000"/>
              </a:lnSpc>
              <a:spcBef>
                <a:spcPts val="100"/>
              </a:spcBef>
              <a:tabLst>
                <a:tab pos="3664585" algn="l"/>
              </a:tabLst>
            </a:pP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A’LACARTE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135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Pre‑booking</a:t>
            </a:r>
            <a:r>
              <a:rPr sz="1650" spc="157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2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required</a:t>
            </a:r>
            <a:r>
              <a:rPr sz="1650" spc="157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65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with</a:t>
            </a:r>
            <a:endParaRPr sz="1650" baseline="5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9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Guest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Relations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30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7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nights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stay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free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Dress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code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required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Dinner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483" y="1854757"/>
            <a:ext cx="2520315" cy="691515"/>
          </a:xfrm>
          <a:prstGeom prst="rect">
            <a:avLst/>
          </a:prstGeom>
          <a:solidFill>
            <a:srgbClr val="A6544A">
              <a:alpha val="75999"/>
            </a:srgbClr>
          </a:solidFill>
        </p:spPr>
        <p:txBody>
          <a:bodyPr vert="horz" wrap="square" lIns="0" tIns="508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endParaRPr sz="1000">
              <a:latin typeface="Times New Roman"/>
              <a:cs typeface="Times New Roman"/>
            </a:endParaRPr>
          </a:p>
          <a:p>
            <a:pPr marL="278130">
              <a:lnSpc>
                <a:spcPts val="1115"/>
              </a:lnSpc>
            </a:pPr>
            <a:r>
              <a:rPr sz="1000" b="1" spc="-20" dirty="0">
                <a:solidFill>
                  <a:srgbClr val="FFFFFF"/>
                </a:solidFill>
                <a:latin typeface="Tahoma"/>
                <a:cs typeface="Tahoma"/>
              </a:rPr>
              <a:t>LOCO</a:t>
            </a:r>
            <a:endParaRPr sz="1000">
              <a:latin typeface="Tahoma"/>
              <a:cs typeface="Tahoma"/>
            </a:endParaRPr>
          </a:p>
          <a:p>
            <a:pPr marL="278130">
              <a:lnSpc>
                <a:spcPts val="1115"/>
              </a:lnSpc>
            </a:pPr>
            <a:r>
              <a:rPr sz="10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ITALIAN</a:t>
            </a:r>
            <a:r>
              <a:rPr sz="1000" spc="1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CUISINE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61480" y="1849223"/>
            <a:ext cx="10079990" cy="236220"/>
            <a:chOff x="2661480" y="1849223"/>
            <a:chExt cx="10079990" cy="236220"/>
          </a:xfrm>
        </p:grpSpPr>
        <p:sp>
          <p:nvSpPr>
            <p:cNvPr id="14" name="object 14"/>
            <p:cNvSpPr/>
            <p:nvPr/>
          </p:nvSpPr>
          <p:spPr>
            <a:xfrm>
              <a:off x="2661475" y="1849225"/>
              <a:ext cx="10079990" cy="11430"/>
            </a:xfrm>
            <a:custGeom>
              <a:avLst/>
              <a:gdLst/>
              <a:ahLst/>
              <a:cxnLst/>
              <a:rect l="l" t="t" r="r" b="b"/>
              <a:pathLst>
                <a:path w="10079990" h="11430">
                  <a:moveTo>
                    <a:pt x="2663977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77" y="11074"/>
                  </a:lnTo>
                  <a:lnTo>
                    <a:pt x="2663977" y="0"/>
                  </a:lnTo>
                  <a:close/>
                </a:path>
                <a:path w="10079990" h="11430">
                  <a:moveTo>
                    <a:pt x="10079990" y="0"/>
                  </a:moveTo>
                  <a:lnTo>
                    <a:pt x="7307986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86" y="11074"/>
                  </a:lnTo>
                  <a:lnTo>
                    <a:pt x="10079990" y="11074"/>
                  </a:lnTo>
                  <a:lnTo>
                    <a:pt x="10079990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63531" y="1849223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19">
                  <a:moveTo>
                    <a:pt x="10077937" y="0"/>
                  </a:moveTo>
                  <a:lnTo>
                    <a:pt x="0" y="0"/>
                  </a:lnTo>
                  <a:lnTo>
                    <a:pt x="0" y="236156"/>
                  </a:lnTo>
                  <a:lnTo>
                    <a:pt x="10077937" y="236156"/>
                  </a:lnTo>
                  <a:lnTo>
                    <a:pt x="10077937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853165" y="1875512"/>
            <a:ext cx="4794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Dinner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22998" y="1877607"/>
            <a:ext cx="55797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6144">
              <a:lnSpc>
                <a:spcPct val="100000"/>
              </a:lnSpc>
              <a:spcBef>
                <a:spcPts val="100"/>
              </a:spcBef>
              <a:tabLst>
                <a:tab pos="3664585" algn="l"/>
              </a:tabLst>
            </a:pP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A’LACARTE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135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Pre‑booking</a:t>
            </a:r>
            <a:r>
              <a:rPr sz="1650" spc="157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2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required</a:t>
            </a:r>
            <a:r>
              <a:rPr sz="1650" spc="157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65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with</a:t>
            </a:r>
            <a:endParaRPr sz="1650" baseline="50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9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Guest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Relations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30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7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nights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stay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free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Dress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code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required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Dinner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51103" y="1873903"/>
            <a:ext cx="9461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19꞉00‑22꞉00</a:t>
            </a:r>
            <a:endParaRPr sz="1100">
              <a:latin typeface="Microsoft Sans Serif"/>
              <a:cs typeface="Microsoft Sans Serif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41480" y="4118164"/>
          <a:ext cx="12676505" cy="730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0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3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0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0504"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BEACH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RESTAURANT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Breakfast,</a:t>
                      </a:r>
                      <a:r>
                        <a:rPr sz="1100" spc="1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Lunch,</a:t>
                      </a:r>
                      <a:r>
                        <a:rPr sz="1100" spc="1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230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A’LACARTE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02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4892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Extra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4">
                <a:tc>
                  <a:txBody>
                    <a:bodyPr/>
                    <a:lstStyle/>
                    <a:p>
                      <a:pPr marL="2794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TORANAGA</a:t>
                      </a:r>
                      <a:r>
                        <a:rPr sz="100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TEPPANYAKI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Dinner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19꞉00‑22꞉00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02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230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A’LACARTE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02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4892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Extra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860" marB="0">
                    <a:lnT w="12700">
                      <a:solidFill>
                        <a:srgbClr val="B4765C"/>
                      </a:solidFill>
                      <a:prstDash val="solid"/>
                    </a:lnT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141480" y="3471490"/>
            <a:ext cx="2520315" cy="236220"/>
          </a:xfrm>
          <a:custGeom>
            <a:avLst/>
            <a:gdLst/>
            <a:ahLst/>
            <a:cxnLst/>
            <a:rect l="l" t="t" r="r" b="b"/>
            <a:pathLst>
              <a:path w="2520315" h="236220">
                <a:moveTo>
                  <a:pt x="2520000" y="0"/>
                </a:moveTo>
                <a:lnTo>
                  <a:pt x="0" y="0"/>
                </a:lnTo>
                <a:lnTo>
                  <a:pt x="0" y="236160"/>
                </a:lnTo>
                <a:lnTo>
                  <a:pt x="2520000" y="236160"/>
                </a:lnTo>
                <a:lnTo>
                  <a:pt x="2520000" y="0"/>
                </a:lnTo>
                <a:close/>
              </a:path>
            </a:pathLst>
          </a:custGeom>
          <a:solidFill>
            <a:srgbClr val="A6544A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8334" y="3491432"/>
            <a:ext cx="1833880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55" dirty="0">
                <a:solidFill>
                  <a:srgbClr val="FFFFFF"/>
                </a:solidFill>
                <a:latin typeface="Tahoma"/>
                <a:cs typeface="Tahoma"/>
              </a:rPr>
              <a:t>RADIKA</a:t>
            </a:r>
            <a:r>
              <a:rPr sz="1000" b="1" spc="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TURKISH</a:t>
            </a:r>
            <a:r>
              <a:rPr sz="1000" spc="1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CUISINE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661480" y="3471490"/>
            <a:ext cx="10079990" cy="236220"/>
            <a:chOff x="2661480" y="3471490"/>
            <a:chExt cx="10079990" cy="236220"/>
          </a:xfrm>
        </p:grpSpPr>
        <p:sp>
          <p:nvSpPr>
            <p:cNvPr id="23" name="object 23"/>
            <p:cNvSpPr/>
            <p:nvPr/>
          </p:nvSpPr>
          <p:spPr>
            <a:xfrm>
              <a:off x="2661475" y="3471498"/>
              <a:ext cx="10079990" cy="11430"/>
            </a:xfrm>
            <a:custGeom>
              <a:avLst/>
              <a:gdLst/>
              <a:ahLst/>
              <a:cxnLst/>
              <a:rect l="l" t="t" r="r" b="b"/>
              <a:pathLst>
                <a:path w="10079990" h="11429">
                  <a:moveTo>
                    <a:pt x="2663977" y="0"/>
                  </a:moveTo>
                  <a:lnTo>
                    <a:pt x="0" y="0"/>
                  </a:lnTo>
                  <a:lnTo>
                    <a:pt x="0" y="11074"/>
                  </a:lnTo>
                  <a:lnTo>
                    <a:pt x="2663977" y="11074"/>
                  </a:lnTo>
                  <a:lnTo>
                    <a:pt x="2663977" y="0"/>
                  </a:lnTo>
                  <a:close/>
                </a:path>
                <a:path w="10079990" h="11429">
                  <a:moveTo>
                    <a:pt x="10079990" y="0"/>
                  </a:moveTo>
                  <a:lnTo>
                    <a:pt x="7307986" y="0"/>
                  </a:lnTo>
                  <a:lnTo>
                    <a:pt x="2664002" y="0"/>
                  </a:lnTo>
                  <a:lnTo>
                    <a:pt x="2664002" y="11074"/>
                  </a:lnTo>
                  <a:lnTo>
                    <a:pt x="7307986" y="11074"/>
                  </a:lnTo>
                  <a:lnTo>
                    <a:pt x="10079990" y="11074"/>
                  </a:lnTo>
                  <a:lnTo>
                    <a:pt x="10079990" y="0"/>
                  </a:lnTo>
                  <a:close/>
                </a:path>
              </a:pathLst>
            </a:custGeom>
            <a:solidFill>
              <a:srgbClr val="B4765C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63525" y="3471490"/>
              <a:ext cx="10078085" cy="236220"/>
            </a:xfrm>
            <a:custGeom>
              <a:avLst/>
              <a:gdLst/>
              <a:ahLst/>
              <a:cxnLst/>
              <a:rect l="l" t="t" r="r" b="b"/>
              <a:pathLst>
                <a:path w="10078085" h="236220">
                  <a:moveTo>
                    <a:pt x="10077951" y="0"/>
                  </a:moveTo>
                  <a:lnTo>
                    <a:pt x="0" y="0"/>
                  </a:lnTo>
                  <a:lnTo>
                    <a:pt x="0" y="236160"/>
                  </a:lnTo>
                  <a:lnTo>
                    <a:pt x="10077951" y="236160"/>
                  </a:lnTo>
                  <a:lnTo>
                    <a:pt x="10077951" y="0"/>
                  </a:lnTo>
                  <a:close/>
                </a:path>
              </a:pathLst>
            </a:custGeom>
            <a:solidFill>
              <a:srgbClr val="8A6F5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840465" y="3499101"/>
            <a:ext cx="4921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Dinner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38403" y="3497773"/>
            <a:ext cx="9588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19꞉00‑22꞉00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22998" y="3406023"/>
            <a:ext cx="5579745" cy="50609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906144">
              <a:lnSpc>
                <a:spcPct val="100000"/>
              </a:lnSpc>
              <a:spcBef>
                <a:spcPts val="819"/>
              </a:spcBef>
              <a:tabLst>
                <a:tab pos="3664585" algn="l"/>
              </a:tabLst>
            </a:pP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A’LACARTE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13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Pre‑booking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20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required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6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with</a:t>
            </a:r>
            <a:endParaRPr sz="1650" baseline="2525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9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Guest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Relations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30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7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nights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stay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free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8A6F51"/>
                </a:solidFill>
                <a:latin typeface="Microsoft Sans Serif"/>
                <a:cs typeface="Microsoft Sans Serif"/>
              </a:rPr>
              <a:t>Dress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code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required</a:t>
            </a:r>
            <a:r>
              <a:rPr sz="9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9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Dinner</a:t>
            </a:r>
            <a:endParaRPr sz="900">
              <a:latin typeface="Microsoft Sans Serif"/>
              <a:cs typeface="Microsoft Sans Serif"/>
            </a:endParaRPr>
          </a:p>
        </p:txBody>
      </p: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245" y="4934815"/>
            <a:ext cx="12600472" cy="241118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325483" y="145984"/>
            <a:ext cx="2376170" cy="1560195"/>
          </a:xfrm>
          <a:prstGeom prst="rect">
            <a:avLst/>
          </a:prstGeom>
          <a:solidFill>
            <a:srgbClr val="A6544A">
              <a:alpha val="75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900">
              <a:latin typeface="Times New Roman"/>
              <a:cs typeface="Times New Roman"/>
            </a:endParaRPr>
          </a:p>
          <a:p>
            <a:pPr marL="573405">
              <a:lnSpc>
                <a:spcPct val="100000"/>
              </a:lnSpc>
            </a:pPr>
            <a:r>
              <a:rPr sz="900" b="1" spc="75" dirty="0">
                <a:solidFill>
                  <a:srgbClr val="FFFFFF"/>
                </a:solidFill>
                <a:latin typeface="Tahoma"/>
                <a:cs typeface="Tahoma"/>
              </a:rPr>
              <a:t>WORKING</a:t>
            </a:r>
            <a:r>
              <a:rPr sz="9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HOURS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01477" y="145984"/>
            <a:ext cx="2268220" cy="1560195"/>
          </a:xfrm>
          <a:prstGeom prst="rect">
            <a:avLst/>
          </a:prstGeom>
          <a:solidFill>
            <a:srgbClr val="A6544A">
              <a:alpha val="85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900">
              <a:latin typeface="Times New Roman"/>
              <a:cs typeface="Times New Roman"/>
            </a:endParaRPr>
          </a:p>
          <a:p>
            <a:pPr marL="752475">
              <a:lnSpc>
                <a:spcPct val="100000"/>
              </a:lnSpc>
            </a:pPr>
            <a:r>
              <a:rPr sz="900" b="1" spc="45" dirty="0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r>
              <a:rPr sz="9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TYPE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073417" y="1417732"/>
            <a:ext cx="42862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NOTES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59797" y="1417732"/>
            <a:ext cx="56515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900" b="1" spc="35" dirty="0">
                <a:solidFill>
                  <a:srgbClr val="FFFFFF"/>
                </a:solidFill>
                <a:latin typeface="Tahoma"/>
                <a:cs typeface="Tahoma"/>
              </a:rPr>
              <a:t>SERVICE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138" y="146127"/>
            <a:ext cx="12599996" cy="3526073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9138" y="3748454"/>
          <a:ext cx="12676505" cy="3596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478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L="335915">
                        <a:lnSpc>
                          <a:spcPts val="1235"/>
                        </a:lnSpc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Lobby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ts val="1235"/>
                        </a:lnSpc>
                      </a:pP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Lobby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ts val="1235"/>
                        </a:lnSpc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ts val="1235"/>
                        </a:lnSpc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24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ts val="1235"/>
                        </a:lnSpc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235"/>
                        </a:lnSpc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Ultra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All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inclusive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</a:t>
                      </a:r>
                      <a:r>
                        <a:rPr sz="1100" spc="2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20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ee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House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Near</a:t>
                      </a:r>
                      <a:r>
                        <a:rPr sz="1100" spc="1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100" spc="1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7/24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Nisk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10꞉00‑22꞉00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Fresh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herbal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teas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</a:t>
                      </a:r>
                      <a:r>
                        <a:rPr sz="1100" spc="2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Restaurant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Side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64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10꞉00‑18꞉00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Ultra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All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inclusive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Candyland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Candyland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452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10꞉00‑17꞉00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  <a:p>
                      <a:pPr marL="42100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00" spc="1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20꞉00‑22꞉00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Soft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Drinks,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 Ice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Slush,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Fresh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Juice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Extra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Candytown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Candytown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2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10꞉00‑17꞉00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Soft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Non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alcoholic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beverages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1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20꞉00‑22꞉30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Sunset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Side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2672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10꞉00‑00꞉00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Ultra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All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inclusive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Carte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Side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10꞉00‑22꞉00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Ultra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All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inclusive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Service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Restaurant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59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12꞉30‑14꞉30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Ultra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All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inclusive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13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21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19꞉00‑21꞉30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Arena</a:t>
                      </a:r>
                      <a:r>
                        <a:rPr sz="1100" spc="2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Cabaret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22꞉00‑01꞉00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Ultra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All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inclusive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served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76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Vitamin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Spa</a:t>
                      </a:r>
                      <a:r>
                        <a:rPr sz="1100" spc="2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Center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4311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09꞉00‑19꞉00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Fresh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Squeezed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Juices</a:t>
                      </a:r>
                      <a:r>
                        <a:rPr sz="1100" spc="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(some</a:t>
                      </a:r>
                      <a:r>
                        <a:rPr sz="7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7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Fresh</a:t>
                      </a:r>
                      <a:r>
                        <a:rPr sz="7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Squeezed</a:t>
                      </a:r>
                      <a:r>
                        <a:rPr sz="7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Juices</a:t>
                      </a:r>
                      <a:r>
                        <a:rPr sz="7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</a:t>
                      </a:r>
                      <a:r>
                        <a:rPr sz="7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with</a:t>
                      </a:r>
                      <a:r>
                        <a:rPr sz="7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extra</a:t>
                      </a:r>
                      <a:r>
                        <a:rPr sz="7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7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charge)</a:t>
                      </a:r>
                      <a:endParaRPr sz="7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Exclusive</a:t>
                      </a:r>
                      <a:r>
                        <a:rPr sz="1100" spc="3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Vip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Arena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13384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243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09꞉00‑18꞉00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38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just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Villa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Guests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Exclusive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Club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387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specialmade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drinks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cocktails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034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Patisserie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Side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43230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Beverage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10꞉00‑22꞉00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387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Free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of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034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9138" y="3340976"/>
          <a:ext cx="12676505" cy="330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4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4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8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0835"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BARS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509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LOCATION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509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5308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SERVICE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509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00" b="1" spc="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WORKING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HOURS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509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TYPE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509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NOTES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509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597" y="145861"/>
            <a:ext cx="12601768" cy="72002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65090" y="5556388"/>
            <a:ext cx="3855720" cy="128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4620" algn="r">
              <a:lnSpc>
                <a:spcPct val="1149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9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DRINKS</a:t>
            </a:r>
            <a:r>
              <a:rPr sz="9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9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9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BRANDS</a:t>
            </a:r>
            <a:r>
              <a:rPr sz="9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9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ORIGINAL</a:t>
            </a:r>
            <a:r>
              <a:rPr sz="9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PRODUCTS.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BRANDS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FFFFFF"/>
                </a:solidFill>
                <a:latin typeface="Arial"/>
                <a:cs typeface="Arial"/>
              </a:rPr>
              <a:t>DEPENDING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CONCEPTS</a:t>
            </a:r>
            <a:r>
              <a:rPr sz="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BARS.</a:t>
            </a:r>
            <a:r>
              <a:rPr sz="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sz="9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9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Arial"/>
                <a:cs typeface="Arial"/>
              </a:rPr>
              <a:t>CARTE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RESTAURANTS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9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DINNER</a:t>
            </a:r>
            <a:r>
              <a:rPr sz="9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SERVICE</a:t>
            </a:r>
            <a:r>
              <a:rPr sz="9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9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28.03.2025- 31.10.2025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OPENING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DATES</a:t>
            </a:r>
            <a:r>
              <a:rPr sz="9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sz="9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VARY</a:t>
            </a:r>
            <a:r>
              <a:rPr sz="9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35" dirty="0">
                <a:solidFill>
                  <a:srgbClr val="FFFFFF"/>
                </a:solidFill>
                <a:latin typeface="Arial"/>
                <a:cs typeface="Arial"/>
              </a:rPr>
              <a:t>DEPENDING 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9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WEATHER</a:t>
            </a:r>
            <a:r>
              <a:rPr sz="9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r>
              <a:rPr sz="9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9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Arial"/>
                <a:cs typeface="Arial"/>
              </a:rPr>
              <a:t>HOTEL</a:t>
            </a:r>
            <a:r>
              <a:rPr sz="9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OCCUPANCY.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RESTAURANT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DRESS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CODE</a:t>
            </a:r>
            <a:r>
              <a:rPr sz="9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DINNER꞉</a:t>
            </a:r>
            <a:endParaRPr sz="9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16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CASUAL</a:t>
            </a:r>
            <a:r>
              <a:rPr sz="9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SMART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ATTIRE</a:t>
            </a:r>
            <a:r>
              <a:rPr sz="9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r>
              <a:rPr sz="9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9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Arial"/>
                <a:cs typeface="Arial"/>
              </a:rPr>
              <a:t>DINNER.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526" y="3004852"/>
            <a:ext cx="12600305" cy="4335145"/>
            <a:chOff x="141526" y="3004852"/>
            <a:chExt cx="12600305" cy="4335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526" y="3004852"/>
              <a:ext cx="12599939" cy="43348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29258" y="4068690"/>
              <a:ext cx="851535" cy="231140"/>
            </a:xfrm>
            <a:custGeom>
              <a:avLst/>
              <a:gdLst/>
              <a:ahLst/>
              <a:cxnLst/>
              <a:rect l="l" t="t" r="r" b="b"/>
              <a:pathLst>
                <a:path w="851535" h="231139">
                  <a:moveTo>
                    <a:pt x="80987" y="67614"/>
                  </a:moveTo>
                  <a:lnTo>
                    <a:pt x="44919" y="44475"/>
                  </a:lnTo>
                  <a:lnTo>
                    <a:pt x="39408" y="43129"/>
                  </a:lnTo>
                  <a:lnTo>
                    <a:pt x="20866" y="32308"/>
                  </a:lnTo>
                  <a:lnTo>
                    <a:pt x="20866" y="25260"/>
                  </a:lnTo>
                  <a:lnTo>
                    <a:pt x="22669" y="21932"/>
                  </a:lnTo>
                  <a:lnTo>
                    <a:pt x="29921" y="16903"/>
                  </a:lnTo>
                  <a:lnTo>
                    <a:pt x="35445" y="15646"/>
                  </a:lnTo>
                  <a:lnTo>
                    <a:pt x="47421" y="15646"/>
                  </a:lnTo>
                  <a:lnTo>
                    <a:pt x="52120" y="16319"/>
                  </a:lnTo>
                  <a:lnTo>
                    <a:pt x="61772" y="19024"/>
                  </a:lnTo>
                  <a:lnTo>
                    <a:pt x="66408" y="21005"/>
                  </a:lnTo>
                  <a:lnTo>
                    <a:pt x="70840" y="23609"/>
                  </a:lnTo>
                  <a:lnTo>
                    <a:pt x="74079" y="15646"/>
                  </a:lnTo>
                  <a:lnTo>
                    <a:pt x="49212" y="0"/>
                  </a:lnTo>
                  <a:lnTo>
                    <a:pt x="34150" y="0"/>
                  </a:lnTo>
                  <a:lnTo>
                    <a:pt x="2184" y="24676"/>
                  </a:lnTo>
                  <a:lnTo>
                    <a:pt x="2184" y="36944"/>
                  </a:lnTo>
                  <a:lnTo>
                    <a:pt x="3797" y="41922"/>
                  </a:lnTo>
                  <a:lnTo>
                    <a:pt x="3898" y="42240"/>
                  </a:lnTo>
                  <a:lnTo>
                    <a:pt x="43903" y="61620"/>
                  </a:lnTo>
                  <a:lnTo>
                    <a:pt x="48247" y="62826"/>
                  </a:lnTo>
                  <a:lnTo>
                    <a:pt x="54622" y="64960"/>
                  </a:lnTo>
                  <a:lnTo>
                    <a:pt x="57251" y="66421"/>
                  </a:lnTo>
                  <a:lnTo>
                    <a:pt x="61404" y="70192"/>
                  </a:lnTo>
                  <a:lnTo>
                    <a:pt x="62445" y="72580"/>
                  </a:lnTo>
                  <a:lnTo>
                    <a:pt x="62445" y="79438"/>
                  </a:lnTo>
                  <a:lnTo>
                    <a:pt x="60591" y="82626"/>
                  </a:lnTo>
                  <a:lnTo>
                    <a:pt x="53149" y="87464"/>
                  </a:lnTo>
                  <a:lnTo>
                    <a:pt x="47523" y="88671"/>
                  </a:lnTo>
                  <a:lnTo>
                    <a:pt x="33909" y="88671"/>
                  </a:lnTo>
                  <a:lnTo>
                    <a:pt x="27838" y="87630"/>
                  </a:lnTo>
                  <a:lnTo>
                    <a:pt x="15773" y="83477"/>
                  </a:lnTo>
                  <a:lnTo>
                    <a:pt x="10680" y="80797"/>
                  </a:lnTo>
                  <a:lnTo>
                    <a:pt x="6515" y="77508"/>
                  </a:lnTo>
                  <a:lnTo>
                    <a:pt x="0" y="92151"/>
                  </a:lnTo>
                  <a:lnTo>
                    <a:pt x="4254" y="95808"/>
                  </a:lnTo>
                  <a:lnTo>
                    <a:pt x="10020" y="98755"/>
                  </a:lnTo>
                  <a:lnTo>
                    <a:pt x="24599" y="103200"/>
                  </a:lnTo>
                  <a:lnTo>
                    <a:pt x="32169" y="104317"/>
                  </a:lnTo>
                  <a:lnTo>
                    <a:pt x="48882" y="104317"/>
                  </a:lnTo>
                  <a:lnTo>
                    <a:pt x="80987" y="79781"/>
                  </a:lnTo>
                  <a:lnTo>
                    <a:pt x="80987" y="67614"/>
                  </a:lnTo>
                  <a:close/>
                </a:path>
                <a:path w="851535" h="231139">
                  <a:moveTo>
                    <a:pt x="236880" y="30086"/>
                  </a:moveTo>
                  <a:lnTo>
                    <a:pt x="217893" y="6350"/>
                  </a:lnTo>
                  <a:lnTo>
                    <a:pt x="217893" y="31051"/>
                  </a:lnTo>
                  <a:lnTo>
                    <a:pt x="217893" y="43992"/>
                  </a:lnTo>
                  <a:lnTo>
                    <a:pt x="215773" y="48971"/>
                  </a:lnTo>
                  <a:lnTo>
                    <a:pt x="207264" y="55930"/>
                  </a:lnTo>
                  <a:lnTo>
                    <a:pt x="201041" y="57670"/>
                  </a:lnTo>
                  <a:lnTo>
                    <a:pt x="170802" y="57670"/>
                  </a:lnTo>
                  <a:lnTo>
                    <a:pt x="170802" y="17386"/>
                  </a:lnTo>
                  <a:lnTo>
                    <a:pt x="201041" y="17386"/>
                  </a:lnTo>
                  <a:lnTo>
                    <a:pt x="207264" y="19126"/>
                  </a:lnTo>
                  <a:lnTo>
                    <a:pt x="215773" y="26073"/>
                  </a:lnTo>
                  <a:lnTo>
                    <a:pt x="217893" y="31051"/>
                  </a:lnTo>
                  <a:lnTo>
                    <a:pt x="217893" y="6350"/>
                  </a:lnTo>
                  <a:lnTo>
                    <a:pt x="210146" y="2895"/>
                  </a:lnTo>
                  <a:lnTo>
                    <a:pt x="202488" y="1447"/>
                  </a:lnTo>
                  <a:lnTo>
                    <a:pt x="151980" y="1447"/>
                  </a:lnTo>
                  <a:lnTo>
                    <a:pt x="151980" y="102870"/>
                  </a:lnTo>
                  <a:lnTo>
                    <a:pt x="170802" y="102870"/>
                  </a:lnTo>
                  <a:lnTo>
                    <a:pt x="170802" y="73596"/>
                  </a:lnTo>
                  <a:lnTo>
                    <a:pt x="202488" y="73596"/>
                  </a:lnTo>
                  <a:lnTo>
                    <a:pt x="235140" y="51269"/>
                  </a:lnTo>
                  <a:lnTo>
                    <a:pt x="236880" y="44869"/>
                  </a:lnTo>
                  <a:lnTo>
                    <a:pt x="236880" y="30086"/>
                  </a:lnTo>
                  <a:close/>
                </a:path>
                <a:path w="851535" h="231139">
                  <a:moveTo>
                    <a:pt x="242189" y="229616"/>
                  </a:moveTo>
                  <a:lnTo>
                    <a:pt x="235750" y="215214"/>
                  </a:lnTo>
                  <a:lnTo>
                    <a:pt x="230466" y="203403"/>
                  </a:lnTo>
                  <a:lnTo>
                    <a:pt x="218960" y="177673"/>
                  </a:lnTo>
                  <a:lnTo>
                    <a:pt x="215023" y="168871"/>
                  </a:lnTo>
                  <a:lnTo>
                    <a:pt x="215023" y="203403"/>
                  </a:lnTo>
                  <a:lnTo>
                    <a:pt x="193700" y="203403"/>
                  </a:lnTo>
                  <a:lnTo>
                    <a:pt x="204368" y="177673"/>
                  </a:lnTo>
                  <a:lnTo>
                    <a:pt x="215023" y="203403"/>
                  </a:lnTo>
                  <a:lnTo>
                    <a:pt x="215023" y="168871"/>
                  </a:lnTo>
                  <a:lnTo>
                    <a:pt x="212140" y="162407"/>
                  </a:lnTo>
                  <a:lnTo>
                    <a:pt x="196773" y="162407"/>
                  </a:lnTo>
                  <a:lnTo>
                    <a:pt x="166814" y="229616"/>
                  </a:lnTo>
                  <a:lnTo>
                    <a:pt x="182753" y="229616"/>
                  </a:lnTo>
                  <a:lnTo>
                    <a:pt x="188709" y="215214"/>
                  </a:lnTo>
                  <a:lnTo>
                    <a:pt x="219913" y="215214"/>
                  </a:lnTo>
                  <a:lnTo>
                    <a:pt x="225869" y="229616"/>
                  </a:lnTo>
                  <a:lnTo>
                    <a:pt x="242189" y="229616"/>
                  </a:lnTo>
                  <a:close/>
                </a:path>
                <a:path w="851535" h="231139">
                  <a:moveTo>
                    <a:pt x="308152" y="173151"/>
                  </a:moveTo>
                  <a:lnTo>
                    <a:pt x="304952" y="169316"/>
                  </a:lnTo>
                  <a:lnTo>
                    <a:pt x="300990" y="166370"/>
                  </a:lnTo>
                  <a:lnTo>
                    <a:pt x="291592" y="162280"/>
                  </a:lnTo>
                  <a:lnTo>
                    <a:pt x="286321" y="161251"/>
                  </a:lnTo>
                  <a:lnTo>
                    <a:pt x="273583" y="161251"/>
                  </a:lnTo>
                  <a:lnTo>
                    <a:pt x="244017" y="189357"/>
                  </a:lnTo>
                  <a:lnTo>
                    <a:pt x="244017" y="202666"/>
                  </a:lnTo>
                  <a:lnTo>
                    <a:pt x="273558" y="230771"/>
                  </a:lnTo>
                  <a:lnTo>
                    <a:pt x="286232" y="230771"/>
                  </a:lnTo>
                  <a:lnTo>
                    <a:pt x="291503" y="229743"/>
                  </a:lnTo>
                  <a:lnTo>
                    <a:pt x="300977" y="225640"/>
                  </a:lnTo>
                  <a:lnTo>
                    <a:pt x="304952" y="222669"/>
                  </a:lnTo>
                  <a:lnTo>
                    <a:pt x="308152" y="218757"/>
                  </a:lnTo>
                  <a:lnTo>
                    <a:pt x="306793" y="217512"/>
                  </a:lnTo>
                  <a:lnTo>
                    <a:pt x="298157" y="209550"/>
                  </a:lnTo>
                  <a:lnTo>
                    <a:pt x="293624" y="214858"/>
                  </a:lnTo>
                  <a:lnTo>
                    <a:pt x="287985" y="217512"/>
                  </a:lnTo>
                  <a:lnTo>
                    <a:pt x="277114" y="217512"/>
                  </a:lnTo>
                  <a:lnTo>
                    <a:pt x="259753" y="200164"/>
                  </a:lnTo>
                  <a:lnTo>
                    <a:pt x="259753" y="191846"/>
                  </a:lnTo>
                  <a:lnTo>
                    <a:pt x="277114" y="174498"/>
                  </a:lnTo>
                  <a:lnTo>
                    <a:pt x="287985" y="174498"/>
                  </a:lnTo>
                  <a:lnTo>
                    <a:pt x="293624" y="177126"/>
                  </a:lnTo>
                  <a:lnTo>
                    <a:pt x="298157" y="182372"/>
                  </a:lnTo>
                  <a:lnTo>
                    <a:pt x="306692" y="174498"/>
                  </a:lnTo>
                  <a:lnTo>
                    <a:pt x="308152" y="173151"/>
                  </a:lnTo>
                  <a:close/>
                </a:path>
                <a:path w="851535" h="231139">
                  <a:moveTo>
                    <a:pt x="383806" y="229616"/>
                  </a:moveTo>
                  <a:lnTo>
                    <a:pt x="377367" y="215214"/>
                  </a:lnTo>
                  <a:lnTo>
                    <a:pt x="372084" y="203403"/>
                  </a:lnTo>
                  <a:lnTo>
                    <a:pt x="360578" y="177673"/>
                  </a:lnTo>
                  <a:lnTo>
                    <a:pt x="356641" y="168884"/>
                  </a:lnTo>
                  <a:lnTo>
                    <a:pt x="356641" y="203403"/>
                  </a:lnTo>
                  <a:lnTo>
                    <a:pt x="335318" y="203403"/>
                  </a:lnTo>
                  <a:lnTo>
                    <a:pt x="345973" y="177673"/>
                  </a:lnTo>
                  <a:lnTo>
                    <a:pt x="356641" y="203403"/>
                  </a:lnTo>
                  <a:lnTo>
                    <a:pt x="356641" y="168884"/>
                  </a:lnTo>
                  <a:lnTo>
                    <a:pt x="353745" y="162407"/>
                  </a:lnTo>
                  <a:lnTo>
                    <a:pt x="338391" y="162407"/>
                  </a:lnTo>
                  <a:lnTo>
                    <a:pt x="308444" y="229616"/>
                  </a:lnTo>
                  <a:lnTo>
                    <a:pt x="324370" y="229616"/>
                  </a:lnTo>
                  <a:lnTo>
                    <a:pt x="330327" y="215214"/>
                  </a:lnTo>
                  <a:lnTo>
                    <a:pt x="361530" y="215214"/>
                  </a:lnTo>
                  <a:lnTo>
                    <a:pt x="367487" y="229616"/>
                  </a:lnTo>
                  <a:lnTo>
                    <a:pt x="383806" y="229616"/>
                  </a:lnTo>
                  <a:close/>
                </a:path>
                <a:path w="851535" h="231139">
                  <a:moveTo>
                    <a:pt x="411441" y="52158"/>
                  </a:moveTo>
                  <a:lnTo>
                    <a:pt x="411035" y="45389"/>
                  </a:lnTo>
                  <a:lnTo>
                    <a:pt x="411010" y="44945"/>
                  </a:lnTo>
                  <a:lnTo>
                    <a:pt x="409689" y="38087"/>
                  </a:lnTo>
                  <a:lnTo>
                    <a:pt x="392468" y="11912"/>
                  </a:lnTo>
                  <a:lnTo>
                    <a:pt x="392468" y="58915"/>
                  </a:lnTo>
                  <a:lnTo>
                    <a:pt x="390931" y="65024"/>
                  </a:lnTo>
                  <a:lnTo>
                    <a:pt x="384746" y="75946"/>
                  </a:lnTo>
                  <a:lnTo>
                    <a:pt x="380492" y="80187"/>
                  </a:lnTo>
                  <a:lnTo>
                    <a:pt x="369684" y="86271"/>
                  </a:lnTo>
                  <a:lnTo>
                    <a:pt x="363588" y="87795"/>
                  </a:lnTo>
                  <a:lnTo>
                    <a:pt x="350062" y="87795"/>
                  </a:lnTo>
                  <a:lnTo>
                    <a:pt x="321195" y="58915"/>
                  </a:lnTo>
                  <a:lnTo>
                    <a:pt x="321297" y="44945"/>
                  </a:lnTo>
                  <a:lnTo>
                    <a:pt x="350062" y="16522"/>
                  </a:lnTo>
                  <a:lnTo>
                    <a:pt x="363588" y="16522"/>
                  </a:lnTo>
                  <a:lnTo>
                    <a:pt x="392353" y="44945"/>
                  </a:lnTo>
                  <a:lnTo>
                    <a:pt x="392468" y="58915"/>
                  </a:lnTo>
                  <a:lnTo>
                    <a:pt x="392468" y="11912"/>
                  </a:lnTo>
                  <a:lnTo>
                    <a:pt x="356831" y="0"/>
                  </a:lnTo>
                  <a:lnTo>
                    <a:pt x="349262" y="419"/>
                  </a:lnTo>
                  <a:lnTo>
                    <a:pt x="313194" y="19773"/>
                  </a:lnTo>
                  <a:lnTo>
                    <a:pt x="302209" y="52158"/>
                  </a:lnTo>
                  <a:lnTo>
                    <a:pt x="302628" y="58915"/>
                  </a:lnTo>
                  <a:lnTo>
                    <a:pt x="322973" y="93891"/>
                  </a:lnTo>
                  <a:lnTo>
                    <a:pt x="356831" y="104317"/>
                  </a:lnTo>
                  <a:lnTo>
                    <a:pt x="364388" y="103898"/>
                  </a:lnTo>
                  <a:lnTo>
                    <a:pt x="397522" y="87795"/>
                  </a:lnTo>
                  <a:lnTo>
                    <a:pt x="400469" y="84582"/>
                  </a:lnTo>
                  <a:lnTo>
                    <a:pt x="404342" y="78955"/>
                  </a:lnTo>
                  <a:lnTo>
                    <a:pt x="407454" y="72834"/>
                  </a:lnTo>
                  <a:lnTo>
                    <a:pt x="409676" y="66319"/>
                  </a:lnTo>
                  <a:lnTo>
                    <a:pt x="410997" y="59436"/>
                  </a:lnTo>
                  <a:lnTo>
                    <a:pt x="411441" y="52158"/>
                  </a:lnTo>
                  <a:close/>
                </a:path>
                <a:path w="851535" h="231139">
                  <a:moveTo>
                    <a:pt x="458406" y="189293"/>
                  </a:moveTo>
                  <a:lnTo>
                    <a:pt x="442531" y="167500"/>
                  </a:lnTo>
                  <a:lnTo>
                    <a:pt x="442531" y="189293"/>
                  </a:lnTo>
                  <a:lnTo>
                    <a:pt x="442531" y="202730"/>
                  </a:lnTo>
                  <a:lnTo>
                    <a:pt x="440664" y="207479"/>
                  </a:lnTo>
                  <a:lnTo>
                    <a:pt x="432663" y="214972"/>
                  </a:lnTo>
                  <a:lnTo>
                    <a:pt x="427291" y="216839"/>
                  </a:lnTo>
                  <a:lnTo>
                    <a:pt x="406361" y="216839"/>
                  </a:lnTo>
                  <a:lnTo>
                    <a:pt x="406361" y="175171"/>
                  </a:lnTo>
                  <a:lnTo>
                    <a:pt x="427291" y="175171"/>
                  </a:lnTo>
                  <a:lnTo>
                    <a:pt x="432663" y="177038"/>
                  </a:lnTo>
                  <a:lnTo>
                    <a:pt x="440664" y="184531"/>
                  </a:lnTo>
                  <a:lnTo>
                    <a:pt x="442531" y="189293"/>
                  </a:lnTo>
                  <a:lnTo>
                    <a:pt x="442531" y="167500"/>
                  </a:lnTo>
                  <a:lnTo>
                    <a:pt x="435089" y="163791"/>
                  </a:lnTo>
                  <a:lnTo>
                    <a:pt x="428637" y="162407"/>
                  </a:lnTo>
                  <a:lnTo>
                    <a:pt x="390817" y="162407"/>
                  </a:lnTo>
                  <a:lnTo>
                    <a:pt x="390817" y="229616"/>
                  </a:lnTo>
                  <a:lnTo>
                    <a:pt x="428637" y="229616"/>
                  </a:lnTo>
                  <a:lnTo>
                    <a:pt x="435089" y="228219"/>
                  </a:lnTo>
                  <a:lnTo>
                    <a:pt x="446290" y="222656"/>
                  </a:lnTo>
                  <a:lnTo>
                    <a:pt x="450646" y="218732"/>
                  </a:lnTo>
                  <a:lnTo>
                    <a:pt x="451802" y="216839"/>
                  </a:lnTo>
                  <a:lnTo>
                    <a:pt x="456857" y="208622"/>
                  </a:lnTo>
                  <a:lnTo>
                    <a:pt x="458406" y="202730"/>
                  </a:lnTo>
                  <a:lnTo>
                    <a:pt x="458406" y="189293"/>
                  </a:lnTo>
                  <a:close/>
                </a:path>
                <a:path w="851535" h="231139">
                  <a:moveTo>
                    <a:pt x="522160" y="217131"/>
                  </a:moveTo>
                  <a:lnTo>
                    <a:pt x="485584" y="217131"/>
                  </a:lnTo>
                  <a:lnTo>
                    <a:pt x="485584" y="201574"/>
                  </a:lnTo>
                  <a:lnTo>
                    <a:pt x="516788" y="201574"/>
                  </a:lnTo>
                  <a:lnTo>
                    <a:pt x="516788" y="189484"/>
                  </a:lnTo>
                  <a:lnTo>
                    <a:pt x="485584" y="189484"/>
                  </a:lnTo>
                  <a:lnTo>
                    <a:pt x="485584" y="174891"/>
                  </a:lnTo>
                  <a:lnTo>
                    <a:pt x="520915" y="174891"/>
                  </a:lnTo>
                  <a:lnTo>
                    <a:pt x="520915" y="162407"/>
                  </a:lnTo>
                  <a:lnTo>
                    <a:pt x="470115" y="162407"/>
                  </a:lnTo>
                  <a:lnTo>
                    <a:pt x="470115" y="229616"/>
                  </a:lnTo>
                  <a:lnTo>
                    <a:pt x="522160" y="229616"/>
                  </a:lnTo>
                  <a:lnTo>
                    <a:pt x="522160" y="217131"/>
                  </a:lnTo>
                  <a:close/>
                </a:path>
                <a:path w="851535" h="231139">
                  <a:moveTo>
                    <a:pt x="570369" y="102870"/>
                  </a:moveTo>
                  <a:lnTo>
                    <a:pt x="549694" y="73304"/>
                  </a:lnTo>
                  <a:lnTo>
                    <a:pt x="547052" y="69545"/>
                  </a:lnTo>
                  <a:lnTo>
                    <a:pt x="553999" y="66840"/>
                  </a:lnTo>
                  <a:lnTo>
                    <a:pt x="559333" y="62738"/>
                  </a:lnTo>
                  <a:lnTo>
                    <a:pt x="562660" y="57810"/>
                  </a:lnTo>
                  <a:lnTo>
                    <a:pt x="566775" y="51727"/>
                  </a:lnTo>
                  <a:lnTo>
                    <a:pt x="568629" y="45148"/>
                  </a:lnTo>
                  <a:lnTo>
                    <a:pt x="568629" y="30086"/>
                  </a:lnTo>
                  <a:lnTo>
                    <a:pt x="549656" y="6350"/>
                  </a:lnTo>
                  <a:lnTo>
                    <a:pt x="549656" y="31051"/>
                  </a:lnTo>
                  <a:lnTo>
                    <a:pt x="549656" y="43992"/>
                  </a:lnTo>
                  <a:lnTo>
                    <a:pt x="547535" y="48996"/>
                  </a:lnTo>
                  <a:lnTo>
                    <a:pt x="539038" y="56045"/>
                  </a:lnTo>
                  <a:lnTo>
                    <a:pt x="532803" y="57810"/>
                  </a:lnTo>
                  <a:lnTo>
                    <a:pt x="502577" y="57810"/>
                  </a:lnTo>
                  <a:lnTo>
                    <a:pt x="502577" y="17386"/>
                  </a:lnTo>
                  <a:lnTo>
                    <a:pt x="532803" y="17386"/>
                  </a:lnTo>
                  <a:lnTo>
                    <a:pt x="539038" y="19126"/>
                  </a:lnTo>
                  <a:lnTo>
                    <a:pt x="547535" y="26073"/>
                  </a:lnTo>
                  <a:lnTo>
                    <a:pt x="549656" y="31051"/>
                  </a:lnTo>
                  <a:lnTo>
                    <a:pt x="549656" y="6350"/>
                  </a:lnTo>
                  <a:lnTo>
                    <a:pt x="541896" y="2895"/>
                  </a:lnTo>
                  <a:lnTo>
                    <a:pt x="534250" y="1447"/>
                  </a:lnTo>
                  <a:lnTo>
                    <a:pt x="483743" y="1447"/>
                  </a:lnTo>
                  <a:lnTo>
                    <a:pt x="483743" y="102870"/>
                  </a:lnTo>
                  <a:lnTo>
                    <a:pt x="502577" y="102870"/>
                  </a:lnTo>
                  <a:lnTo>
                    <a:pt x="502577" y="73304"/>
                  </a:lnTo>
                  <a:lnTo>
                    <a:pt x="529475" y="73304"/>
                  </a:lnTo>
                  <a:lnTo>
                    <a:pt x="550087" y="102870"/>
                  </a:lnTo>
                  <a:lnTo>
                    <a:pt x="570369" y="102870"/>
                  </a:lnTo>
                  <a:close/>
                </a:path>
                <a:path w="851535" h="231139">
                  <a:moveTo>
                    <a:pt x="610298" y="229616"/>
                  </a:moveTo>
                  <a:lnTo>
                    <a:pt x="610184" y="189293"/>
                  </a:lnTo>
                  <a:lnTo>
                    <a:pt x="610108" y="162407"/>
                  </a:lnTo>
                  <a:lnTo>
                    <a:pt x="597344" y="162407"/>
                  </a:lnTo>
                  <a:lnTo>
                    <a:pt x="572566" y="204165"/>
                  </a:lnTo>
                  <a:lnTo>
                    <a:pt x="564121" y="190157"/>
                  </a:lnTo>
                  <a:lnTo>
                    <a:pt x="547408" y="162407"/>
                  </a:lnTo>
                  <a:lnTo>
                    <a:pt x="534543" y="162407"/>
                  </a:lnTo>
                  <a:lnTo>
                    <a:pt x="534543" y="229616"/>
                  </a:lnTo>
                  <a:lnTo>
                    <a:pt x="549135" y="229616"/>
                  </a:lnTo>
                  <a:lnTo>
                    <a:pt x="549135" y="190157"/>
                  </a:lnTo>
                  <a:lnTo>
                    <a:pt x="568820" y="222504"/>
                  </a:lnTo>
                  <a:lnTo>
                    <a:pt x="575830" y="222504"/>
                  </a:lnTo>
                  <a:lnTo>
                    <a:pt x="586752" y="204165"/>
                  </a:lnTo>
                  <a:lnTo>
                    <a:pt x="595604" y="189293"/>
                  </a:lnTo>
                  <a:lnTo>
                    <a:pt x="595706" y="229616"/>
                  </a:lnTo>
                  <a:lnTo>
                    <a:pt x="610298" y="229616"/>
                  </a:lnTo>
                  <a:close/>
                </a:path>
                <a:path w="851535" h="231139">
                  <a:moveTo>
                    <a:pt x="684618" y="162407"/>
                  </a:moveTo>
                  <a:lnTo>
                    <a:pt x="669340" y="162407"/>
                  </a:lnTo>
                  <a:lnTo>
                    <a:pt x="651395" y="192265"/>
                  </a:lnTo>
                  <a:lnTo>
                    <a:pt x="633437" y="162407"/>
                  </a:lnTo>
                  <a:lnTo>
                    <a:pt x="616927" y="162407"/>
                  </a:lnTo>
                  <a:lnTo>
                    <a:pt x="642937" y="205613"/>
                  </a:lnTo>
                  <a:lnTo>
                    <a:pt x="642937" y="229616"/>
                  </a:lnTo>
                  <a:lnTo>
                    <a:pt x="658495" y="229616"/>
                  </a:lnTo>
                  <a:lnTo>
                    <a:pt x="658609" y="205613"/>
                  </a:lnTo>
                  <a:lnTo>
                    <a:pt x="666648" y="192265"/>
                  </a:lnTo>
                  <a:lnTo>
                    <a:pt x="684618" y="162407"/>
                  </a:lnTo>
                  <a:close/>
                </a:path>
                <a:path w="851535" h="231139">
                  <a:moveTo>
                    <a:pt x="713498" y="1447"/>
                  </a:moveTo>
                  <a:lnTo>
                    <a:pt x="627443" y="1447"/>
                  </a:lnTo>
                  <a:lnTo>
                    <a:pt x="627443" y="17386"/>
                  </a:lnTo>
                  <a:lnTo>
                    <a:pt x="661060" y="17386"/>
                  </a:lnTo>
                  <a:lnTo>
                    <a:pt x="661060" y="102870"/>
                  </a:lnTo>
                  <a:lnTo>
                    <a:pt x="679894" y="102870"/>
                  </a:lnTo>
                  <a:lnTo>
                    <a:pt x="679894" y="17386"/>
                  </a:lnTo>
                  <a:lnTo>
                    <a:pt x="713498" y="17386"/>
                  </a:lnTo>
                  <a:lnTo>
                    <a:pt x="713498" y="1447"/>
                  </a:lnTo>
                  <a:close/>
                </a:path>
                <a:path w="851535" h="231139">
                  <a:moveTo>
                    <a:pt x="851420" y="67614"/>
                  </a:moveTo>
                  <a:lnTo>
                    <a:pt x="815352" y="44475"/>
                  </a:lnTo>
                  <a:lnTo>
                    <a:pt x="809840" y="43129"/>
                  </a:lnTo>
                  <a:lnTo>
                    <a:pt x="791298" y="32308"/>
                  </a:lnTo>
                  <a:lnTo>
                    <a:pt x="791298" y="25260"/>
                  </a:lnTo>
                  <a:lnTo>
                    <a:pt x="793115" y="21932"/>
                  </a:lnTo>
                  <a:lnTo>
                    <a:pt x="800354" y="16903"/>
                  </a:lnTo>
                  <a:lnTo>
                    <a:pt x="805891" y="15646"/>
                  </a:lnTo>
                  <a:lnTo>
                    <a:pt x="817867" y="15646"/>
                  </a:lnTo>
                  <a:lnTo>
                    <a:pt x="822553" y="16319"/>
                  </a:lnTo>
                  <a:lnTo>
                    <a:pt x="832205" y="19024"/>
                  </a:lnTo>
                  <a:lnTo>
                    <a:pt x="836841" y="21005"/>
                  </a:lnTo>
                  <a:lnTo>
                    <a:pt x="841286" y="23609"/>
                  </a:lnTo>
                  <a:lnTo>
                    <a:pt x="844511" y="15646"/>
                  </a:lnTo>
                  <a:lnTo>
                    <a:pt x="819645" y="0"/>
                  </a:lnTo>
                  <a:lnTo>
                    <a:pt x="804583" y="0"/>
                  </a:lnTo>
                  <a:lnTo>
                    <a:pt x="772604" y="24676"/>
                  </a:lnTo>
                  <a:lnTo>
                    <a:pt x="772604" y="36944"/>
                  </a:lnTo>
                  <a:lnTo>
                    <a:pt x="774230" y="41922"/>
                  </a:lnTo>
                  <a:lnTo>
                    <a:pt x="774331" y="42240"/>
                  </a:lnTo>
                  <a:lnTo>
                    <a:pt x="814336" y="61620"/>
                  </a:lnTo>
                  <a:lnTo>
                    <a:pt x="818680" y="62826"/>
                  </a:lnTo>
                  <a:lnTo>
                    <a:pt x="825055" y="64960"/>
                  </a:lnTo>
                  <a:lnTo>
                    <a:pt x="827684" y="66421"/>
                  </a:lnTo>
                  <a:lnTo>
                    <a:pt x="831850" y="70192"/>
                  </a:lnTo>
                  <a:lnTo>
                    <a:pt x="832878" y="72580"/>
                  </a:lnTo>
                  <a:lnTo>
                    <a:pt x="832878" y="79438"/>
                  </a:lnTo>
                  <a:lnTo>
                    <a:pt x="831024" y="82626"/>
                  </a:lnTo>
                  <a:lnTo>
                    <a:pt x="823582" y="87464"/>
                  </a:lnTo>
                  <a:lnTo>
                    <a:pt x="817956" y="88671"/>
                  </a:lnTo>
                  <a:lnTo>
                    <a:pt x="804329" y="88671"/>
                  </a:lnTo>
                  <a:lnTo>
                    <a:pt x="798271" y="87630"/>
                  </a:lnTo>
                  <a:lnTo>
                    <a:pt x="786206" y="83477"/>
                  </a:lnTo>
                  <a:lnTo>
                    <a:pt x="781113" y="80797"/>
                  </a:lnTo>
                  <a:lnTo>
                    <a:pt x="776960" y="77508"/>
                  </a:lnTo>
                  <a:lnTo>
                    <a:pt x="770445" y="92151"/>
                  </a:lnTo>
                  <a:lnTo>
                    <a:pt x="774687" y="95808"/>
                  </a:lnTo>
                  <a:lnTo>
                    <a:pt x="780465" y="98755"/>
                  </a:lnTo>
                  <a:lnTo>
                    <a:pt x="795045" y="103200"/>
                  </a:lnTo>
                  <a:lnTo>
                    <a:pt x="802601" y="104317"/>
                  </a:lnTo>
                  <a:lnTo>
                    <a:pt x="819302" y="104317"/>
                  </a:lnTo>
                  <a:lnTo>
                    <a:pt x="826846" y="102958"/>
                  </a:lnTo>
                  <a:lnTo>
                    <a:pt x="839203" y="97548"/>
                  </a:lnTo>
                  <a:lnTo>
                    <a:pt x="843826" y="93929"/>
                  </a:lnTo>
                  <a:lnTo>
                    <a:pt x="847344" y="88671"/>
                  </a:lnTo>
                  <a:lnTo>
                    <a:pt x="849909" y="84848"/>
                  </a:lnTo>
                  <a:lnTo>
                    <a:pt x="851420" y="79781"/>
                  </a:lnTo>
                  <a:lnTo>
                    <a:pt x="851420" y="676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961" y="3553290"/>
              <a:ext cx="1937124" cy="396349"/>
            </a:xfrm>
            <a:prstGeom prst="rect">
              <a:avLst/>
            </a:prstGeom>
          </p:spPr>
        </p:pic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41480" y="357529"/>
          <a:ext cx="12676505" cy="2047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3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9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0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393700">
                        <a:lnSpc>
                          <a:spcPts val="2785"/>
                        </a:lnSpc>
                      </a:pPr>
                      <a:r>
                        <a:rPr sz="2850" i="1" spc="-50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sport</a:t>
                      </a:r>
                      <a:r>
                        <a:rPr sz="2850" i="1" spc="-85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i="1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2850" i="1" spc="-80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i="1" spc="-10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activities</a:t>
                      </a:r>
                      <a:endParaRPr sz="2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8481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FREE</a:t>
                      </a:r>
                      <a:r>
                        <a:rPr sz="1100" b="1" spc="-15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1100" b="1" spc="-15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CHARGE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Aquapark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56565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LunaPark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9215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Zumba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40410">
                        <a:lnSpc>
                          <a:spcPct val="100000"/>
                        </a:lnSpc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Dino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Park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7404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Table</a:t>
                      </a:r>
                      <a:r>
                        <a:rPr sz="1100" spc="2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Tennis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41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r>
                        <a:rPr sz="1100" spc="1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Tennis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Hard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Courts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Beach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Volleyball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Darts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921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Pilates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461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Aqua</a:t>
                      </a:r>
                      <a:r>
                        <a:rPr sz="1100" spc="2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Gym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404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Yoga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29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Bassketball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Courts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Kangoo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6921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Step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7404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Reformer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57404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Tramboling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Fitness</a:t>
                      </a:r>
                      <a:r>
                        <a:rPr sz="1100" spc="3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Center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Water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Polo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Spinning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77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Kids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8481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EXTRA</a:t>
                      </a:r>
                      <a:r>
                        <a:rPr sz="1100" b="1" spc="1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1100" b="1" spc="1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CHARGE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 gridSpan="6"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185"/>
                        </a:spcBef>
                        <a:tabLst>
                          <a:tab pos="6449695" algn="l"/>
                          <a:tab pos="9459595" algn="l"/>
                        </a:tabLst>
                      </a:pPr>
                      <a:r>
                        <a:rPr sz="1650" spc="97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Total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Tennis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97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Courts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509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‑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89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Clay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97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Courts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509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‑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89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Center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12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Court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509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‑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172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Padel</a:t>
                      </a:r>
                      <a:r>
                        <a:rPr sz="1650" spc="1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50" spc="82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Courts</a:t>
                      </a:r>
                      <a:r>
                        <a:rPr sz="1650" baseline="25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Tennis</a:t>
                      </a:r>
                      <a:r>
                        <a:rPr sz="1100" spc="2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Lessons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	Game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CEnter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6580378" y="2414266"/>
            <a:ext cx="9486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Water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Sports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87528" y="2426074"/>
            <a:ext cx="16078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Private</a:t>
            </a:r>
            <a:r>
              <a:rPr sz="1100" spc="229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Fitness</a:t>
            </a:r>
            <a:r>
              <a:rPr sz="1100" spc="2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Trainer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3613" y="2416642"/>
            <a:ext cx="27038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Football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(semi 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professional)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30x50m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1480" y="2619514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4">
                <a:moveTo>
                  <a:pt x="12599998" y="0"/>
                </a:moveTo>
                <a:lnTo>
                  <a:pt x="0" y="0"/>
                </a:lnTo>
                <a:lnTo>
                  <a:pt x="0" y="213455"/>
                </a:lnTo>
                <a:lnTo>
                  <a:pt x="12599998" y="213455"/>
                </a:lnTo>
                <a:lnTo>
                  <a:pt x="12599998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3613" y="2613379"/>
            <a:ext cx="46888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With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4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holes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350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m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long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having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driving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range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able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9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games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74792" y="2613379"/>
            <a:ext cx="2558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Football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Tennis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Court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Lighting</a:t>
            </a:r>
            <a:endParaRPr sz="1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4180" y="3801824"/>
            <a:ext cx="6247389" cy="35443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4112" y="146217"/>
            <a:ext cx="6247530" cy="35446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321" y="3801791"/>
            <a:ext cx="6246953" cy="35444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329" y="145760"/>
            <a:ext cx="6246870" cy="35453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157" y="145872"/>
            <a:ext cx="12602648" cy="72002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2479" y="6357185"/>
            <a:ext cx="6570980" cy="58674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50" b="1" spc="-10" dirty="0">
                <a:solidFill>
                  <a:srgbClr val="FFFFFF"/>
                </a:solidFill>
                <a:latin typeface="Tahoma"/>
                <a:cs typeface="Tahoma"/>
              </a:rPr>
              <a:t>ENTERTAINMENT</a:t>
            </a:r>
            <a:endParaRPr sz="1450">
              <a:latin typeface="Tahoma"/>
              <a:cs typeface="Tahoma"/>
            </a:endParaRPr>
          </a:p>
          <a:p>
            <a:pPr marL="13335">
              <a:lnSpc>
                <a:spcPct val="100000"/>
              </a:lnSpc>
              <a:spcBef>
                <a:spcPts val="575"/>
              </a:spcBef>
            </a:pP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Day</a:t>
            </a:r>
            <a:r>
              <a:rPr sz="11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305" dirty="0">
                <a:solidFill>
                  <a:srgbClr val="FFFFFF"/>
                </a:solidFill>
                <a:latin typeface="Microsoft Sans Serif"/>
                <a:cs typeface="Microsoft Sans Serif"/>
              </a:rPr>
              <a:t>&amp;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Night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Beach</a:t>
            </a:r>
            <a:r>
              <a:rPr sz="11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Club,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Cabaret,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Disco,</a:t>
            </a:r>
            <a:r>
              <a:rPr sz="11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Theme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Parties,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Shows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Programs,</a:t>
            </a:r>
            <a:r>
              <a:rPr sz="11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Daily</a:t>
            </a:r>
            <a:r>
              <a:rPr sz="1100" spc="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Tournaments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300" y="1411050"/>
            <a:ext cx="12600305" cy="5307330"/>
          </a:xfrm>
          <a:custGeom>
            <a:avLst/>
            <a:gdLst/>
            <a:ahLst/>
            <a:cxnLst/>
            <a:rect l="l" t="t" r="r" b="b"/>
            <a:pathLst>
              <a:path w="12600305" h="5307330">
                <a:moveTo>
                  <a:pt x="5694502" y="461276"/>
                </a:moveTo>
                <a:lnTo>
                  <a:pt x="5662803" y="391248"/>
                </a:lnTo>
                <a:lnTo>
                  <a:pt x="5650649" y="364363"/>
                </a:lnTo>
                <a:lnTo>
                  <a:pt x="5619534" y="295617"/>
                </a:lnTo>
                <a:lnTo>
                  <a:pt x="5619534" y="364363"/>
                </a:lnTo>
                <a:lnTo>
                  <a:pt x="5498770" y="364363"/>
                </a:lnTo>
                <a:lnTo>
                  <a:pt x="5559349" y="229209"/>
                </a:lnTo>
                <a:lnTo>
                  <a:pt x="5619534" y="364363"/>
                </a:lnTo>
                <a:lnTo>
                  <a:pt x="5619534" y="295617"/>
                </a:lnTo>
                <a:lnTo>
                  <a:pt x="5589486" y="229209"/>
                </a:lnTo>
                <a:lnTo>
                  <a:pt x="5573738" y="194386"/>
                </a:lnTo>
                <a:lnTo>
                  <a:pt x="5545721" y="194386"/>
                </a:lnTo>
                <a:lnTo>
                  <a:pt x="5424957" y="461276"/>
                </a:lnTo>
                <a:lnTo>
                  <a:pt x="5455615" y="461276"/>
                </a:lnTo>
                <a:lnTo>
                  <a:pt x="5487047" y="391248"/>
                </a:lnTo>
                <a:lnTo>
                  <a:pt x="5631281" y="391248"/>
                </a:lnTo>
                <a:lnTo>
                  <a:pt x="5662320" y="461276"/>
                </a:lnTo>
                <a:lnTo>
                  <a:pt x="5694502" y="461276"/>
                </a:lnTo>
                <a:close/>
              </a:path>
              <a:path w="12600305" h="5307330">
                <a:moveTo>
                  <a:pt x="5893828" y="628192"/>
                </a:moveTo>
                <a:lnTo>
                  <a:pt x="5877064" y="628192"/>
                </a:lnTo>
                <a:lnTo>
                  <a:pt x="5877064" y="715657"/>
                </a:lnTo>
                <a:lnTo>
                  <a:pt x="5830684" y="658012"/>
                </a:lnTo>
                <a:lnTo>
                  <a:pt x="5806681" y="628192"/>
                </a:lnTo>
                <a:lnTo>
                  <a:pt x="5792940" y="628192"/>
                </a:lnTo>
                <a:lnTo>
                  <a:pt x="5792940" y="745490"/>
                </a:lnTo>
                <a:lnTo>
                  <a:pt x="5809704" y="745490"/>
                </a:lnTo>
                <a:lnTo>
                  <a:pt x="5809704" y="658012"/>
                </a:lnTo>
                <a:lnTo>
                  <a:pt x="5880087" y="745490"/>
                </a:lnTo>
                <a:lnTo>
                  <a:pt x="5893828" y="745490"/>
                </a:lnTo>
                <a:lnTo>
                  <a:pt x="5893828" y="715657"/>
                </a:lnTo>
                <a:lnTo>
                  <a:pt x="5893828" y="628192"/>
                </a:lnTo>
                <a:close/>
              </a:path>
              <a:path w="12600305" h="5307330">
                <a:moveTo>
                  <a:pt x="5941403" y="628192"/>
                </a:moveTo>
                <a:lnTo>
                  <a:pt x="5924651" y="628192"/>
                </a:lnTo>
                <a:lnTo>
                  <a:pt x="5924651" y="745490"/>
                </a:lnTo>
                <a:lnTo>
                  <a:pt x="5941403" y="745490"/>
                </a:lnTo>
                <a:lnTo>
                  <a:pt x="5941403" y="628192"/>
                </a:lnTo>
                <a:close/>
              </a:path>
              <a:path w="12600305" h="5307330">
                <a:moveTo>
                  <a:pt x="6053709" y="461276"/>
                </a:moveTo>
                <a:lnTo>
                  <a:pt x="5976302" y="358305"/>
                </a:lnTo>
                <a:lnTo>
                  <a:pt x="5972314" y="353009"/>
                </a:lnTo>
                <a:lnTo>
                  <a:pt x="5987796" y="349123"/>
                </a:lnTo>
                <a:lnTo>
                  <a:pt x="6001664" y="343547"/>
                </a:lnTo>
                <a:lnTo>
                  <a:pt x="6013920" y="336257"/>
                </a:lnTo>
                <a:lnTo>
                  <a:pt x="6019622" y="331431"/>
                </a:lnTo>
                <a:lnTo>
                  <a:pt x="6024562" y="327266"/>
                </a:lnTo>
                <a:lnTo>
                  <a:pt x="6043015" y="290918"/>
                </a:lnTo>
                <a:lnTo>
                  <a:pt x="6044247" y="275780"/>
                </a:lnTo>
                <a:lnTo>
                  <a:pt x="6042977" y="260261"/>
                </a:lnTo>
                <a:lnTo>
                  <a:pt x="6039142" y="246253"/>
                </a:lnTo>
                <a:lnTo>
                  <a:pt x="6032754" y="233756"/>
                </a:lnTo>
                <a:lnTo>
                  <a:pt x="6024727" y="223913"/>
                </a:lnTo>
                <a:lnTo>
                  <a:pt x="6023800" y="222770"/>
                </a:lnTo>
                <a:lnTo>
                  <a:pt x="6013958" y="214985"/>
                </a:lnTo>
                <a:lnTo>
                  <a:pt x="6013958" y="276161"/>
                </a:lnTo>
                <a:lnTo>
                  <a:pt x="6012777" y="288340"/>
                </a:lnTo>
                <a:lnTo>
                  <a:pt x="5984862" y="323126"/>
                </a:lnTo>
                <a:lnTo>
                  <a:pt x="5945822" y="331431"/>
                </a:lnTo>
                <a:lnTo>
                  <a:pt x="5864428" y="331431"/>
                </a:lnTo>
                <a:lnTo>
                  <a:pt x="5864428" y="223913"/>
                </a:lnTo>
                <a:lnTo>
                  <a:pt x="5946191" y="223913"/>
                </a:lnTo>
                <a:lnTo>
                  <a:pt x="5986119" y="231686"/>
                </a:lnTo>
                <a:lnTo>
                  <a:pt x="6012840" y="264528"/>
                </a:lnTo>
                <a:lnTo>
                  <a:pt x="6013958" y="276161"/>
                </a:lnTo>
                <a:lnTo>
                  <a:pt x="6013958" y="214985"/>
                </a:lnTo>
                <a:lnTo>
                  <a:pt x="6009157" y="211188"/>
                </a:lnTo>
                <a:lnTo>
                  <a:pt x="5991720" y="202907"/>
                </a:lnTo>
                <a:lnTo>
                  <a:pt x="5971489" y="197929"/>
                </a:lnTo>
                <a:lnTo>
                  <a:pt x="5948477" y="196278"/>
                </a:lnTo>
                <a:lnTo>
                  <a:pt x="5834519" y="196278"/>
                </a:lnTo>
                <a:lnTo>
                  <a:pt x="5834519" y="461276"/>
                </a:lnTo>
                <a:lnTo>
                  <a:pt x="5864428" y="461276"/>
                </a:lnTo>
                <a:lnTo>
                  <a:pt x="5864428" y="358305"/>
                </a:lnTo>
                <a:lnTo>
                  <a:pt x="5940133" y="358305"/>
                </a:lnTo>
                <a:lnTo>
                  <a:pt x="6016993" y="461276"/>
                </a:lnTo>
                <a:lnTo>
                  <a:pt x="6053709" y="461276"/>
                </a:lnTo>
                <a:close/>
              </a:path>
              <a:path w="12600305" h="5307330">
                <a:moveTo>
                  <a:pt x="6070612" y="644944"/>
                </a:moveTo>
                <a:lnTo>
                  <a:pt x="6032398" y="627138"/>
                </a:lnTo>
                <a:lnTo>
                  <a:pt x="6025527" y="626846"/>
                </a:lnTo>
                <a:lnTo>
                  <a:pt x="6016790" y="627329"/>
                </a:lnTo>
                <a:lnTo>
                  <a:pt x="5980493" y="643775"/>
                </a:lnTo>
                <a:lnTo>
                  <a:pt x="5963247" y="678243"/>
                </a:lnTo>
                <a:lnTo>
                  <a:pt x="5963196" y="678497"/>
                </a:lnTo>
                <a:lnTo>
                  <a:pt x="5962726" y="686168"/>
                </a:lnTo>
                <a:lnTo>
                  <a:pt x="5962688" y="686841"/>
                </a:lnTo>
                <a:lnTo>
                  <a:pt x="5963196" y="695172"/>
                </a:lnTo>
                <a:lnTo>
                  <a:pt x="5980468" y="729780"/>
                </a:lnTo>
                <a:lnTo>
                  <a:pt x="6016536" y="746353"/>
                </a:lnTo>
                <a:lnTo>
                  <a:pt x="6025197" y="746836"/>
                </a:lnTo>
                <a:lnTo>
                  <a:pt x="6033567" y="746836"/>
                </a:lnTo>
                <a:lnTo>
                  <a:pt x="6041618" y="745540"/>
                </a:lnTo>
                <a:lnTo>
                  <a:pt x="6057036" y="740410"/>
                </a:lnTo>
                <a:lnTo>
                  <a:pt x="6063793" y="736727"/>
                </a:lnTo>
                <a:lnTo>
                  <a:pt x="6069596" y="731913"/>
                </a:lnTo>
                <a:lnTo>
                  <a:pt x="6069596" y="686168"/>
                </a:lnTo>
                <a:lnTo>
                  <a:pt x="6053518" y="686168"/>
                </a:lnTo>
                <a:lnTo>
                  <a:pt x="6053518" y="724382"/>
                </a:lnTo>
                <a:lnTo>
                  <a:pt x="6047397" y="727684"/>
                </a:lnTo>
                <a:lnTo>
                  <a:pt x="6040767" y="730034"/>
                </a:lnTo>
                <a:lnTo>
                  <a:pt x="6033655" y="731443"/>
                </a:lnTo>
                <a:lnTo>
                  <a:pt x="6026023" y="731913"/>
                </a:lnTo>
                <a:lnTo>
                  <a:pt x="6017209" y="731913"/>
                </a:lnTo>
                <a:lnTo>
                  <a:pt x="6009513" y="730034"/>
                </a:lnTo>
                <a:lnTo>
                  <a:pt x="6009360" y="730034"/>
                </a:lnTo>
                <a:lnTo>
                  <a:pt x="5995047" y="722147"/>
                </a:lnTo>
                <a:lnTo>
                  <a:pt x="5989498" y="716749"/>
                </a:lnTo>
                <a:lnTo>
                  <a:pt x="5981497" y="703072"/>
                </a:lnTo>
                <a:lnTo>
                  <a:pt x="5979439" y="695325"/>
                </a:lnTo>
                <a:lnTo>
                  <a:pt x="5979439" y="678243"/>
                </a:lnTo>
                <a:lnTo>
                  <a:pt x="5981433" y="670585"/>
                </a:lnTo>
                <a:lnTo>
                  <a:pt x="5989498" y="656755"/>
                </a:lnTo>
                <a:lnTo>
                  <a:pt x="5995047" y="651395"/>
                </a:lnTo>
                <a:lnTo>
                  <a:pt x="6009081" y="643775"/>
                </a:lnTo>
                <a:lnTo>
                  <a:pt x="6008890" y="643775"/>
                </a:lnTo>
                <a:lnTo>
                  <a:pt x="6017260" y="641756"/>
                </a:lnTo>
                <a:lnTo>
                  <a:pt x="6026201" y="641756"/>
                </a:lnTo>
                <a:lnTo>
                  <a:pt x="6035802" y="642607"/>
                </a:lnTo>
                <a:lnTo>
                  <a:pt x="6044666" y="645160"/>
                </a:lnTo>
                <a:lnTo>
                  <a:pt x="6052947" y="649516"/>
                </a:lnTo>
                <a:lnTo>
                  <a:pt x="6060211" y="655332"/>
                </a:lnTo>
                <a:lnTo>
                  <a:pt x="6070612" y="644944"/>
                </a:lnTo>
                <a:close/>
              </a:path>
              <a:path w="12600305" h="5307330">
                <a:moveTo>
                  <a:pt x="6198133" y="628192"/>
                </a:moveTo>
                <a:lnTo>
                  <a:pt x="6181369" y="628192"/>
                </a:lnTo>
                <a:lnTo>
                  <a:pt x="6181369" y="678624"/>
                </a:lnTo>
                <a:lnTo>
                  <a:pt x="6113996" y="678624"/>
                </a:lnTo>
                <a:lnTo>
                  <a:pt x="6113996" y="628192"/>
                </a:lnTo>
                <a:lnTo>
                  <a:pt x="6097244" y="628192"/>
                </a:lnTo>
                <a:lnTo>
                  <a:pt x="6097244" y="745490"/>
                </a:lnTo>
                <a:lnTo>
                  <a:pt x="6113996" y="745490"/>
                </a:lnTo>
                <a:lnTo>
                  <a:pt x="6113996" y="693204"/>
                </a:lnTo>
                <a:lnTo>
                  <a:pt x="6181369" y="693204"/>
                </a:lnTo>
                <a:lnTo>
                  <a:pt x="6181369" y="745490"/>
                </a:lnTo>
                <a:lnTo>
                  <a:pt x="6198133" y="745490"/>
                </a:lnTo>
                <a:lnTo>
                  <a:pt x="6198133" y="693204"/>
                </a:lnTo>
                <a:lnTo>
                  <a:pt x="6198133" y="678624"/>
                </a:lnTo>
                <a:lnTo>
                  <a:pt x="6198133" y="628192"/>
                </a:lnTo>
                <a:close/>
              </a:path>
              <a:path w="12600305" h="5307330">
                <a:moveTo>
                  <a:pt x="6309055" y="628192"/>
                </a:moveTo>
                <a:lnTo>
                  <a:pt x="6212027" y="628192"/>
                </a:lnTo>
                <a:lnTo>
                  <a:pt x="6212027" y="642772"/>
                </a:lnTo>
                <a:lnTo>
                  <a:pt x="6252235" y="642772"/>
                </a:lnTo>
                <a:lnTo>
                  <a:pt x="6252235" y="745490"/>
                </a:lnTo>
                <a:lnTo>
                  <a:pt x="6268834" y="745490"/>
                </a:lnTo>
                <a:lnTo>
                  <a:pt x="6268834" y="642772"/>
                </a:lnTo>
                <a:lnTo>
                  <a:pt x="6309055" y="642772"/>
                </a:lnTo>
                <a:lnTo>
                  <a:pt x="6309055" y="628192"/>
                </a:lnTo>
                <a:close/>
              </a:path>
              <a:path w="12600305" h="5307330">
                <a:moveTo>
                  <a:pt x="6389446" y="434022"/>
                </a:moveTo>
                <a:lnTo>
                  <a:pt x="6225908" y="434022"/>
                </a:lnTo>
                <a:lnTo>
                  <a:pt x="6225908" y="341274"/>
                </a:lnTo>
                <a:lnTo>
                  <a:pt x="6370510" y="341274"/>
                </a:lnTo>
                <a:lnTo>
                  <a:pt x="6370510" y="314020"/>
                </a:lnTo>
                <a:lnTo>
                  <a:pt x="6225908" y="314020"/>
                </a:lnTo>
                <a:lnTo>
                  <a:pt x="6225908" y="223532"/>
                </a:lnTo>
                <a:lnTo>
                  <a:pt x="6387554" y="223532"/>
                </a:lnTo>
                <a:lnTo>
                  <a:pt x="6387554" y="196278"/>
                </a:lnTo>
                <a:lnTo>
                  <a:pt x="6196000" y="196278"/>
                </a:lnTo>
                <a:lnTo>
                  <a:pt x="6196000" y="461276"/>
                </a:lnTo>
                <a:lnTo>
                  <a:pt x="6389446" y="461276"/>
                </a:lnTo>
                <a:lnTo>
                  <a:pt x="6389446" y="434022"/>
                </a:lnTo>
                <a:close/>
              </a:path>
              <a:path w="12600305" h="5307330">
                <a:moveTo>
                  <a:pt x="6465329" y="645236"/>
                </a:moveTo>
                <a:lnTo>
                  <a:pt x="6462242" y="641756"/>
                </a:lnTo>
                <a:lnTo>
                  <a:pt x="6459868" y="639076"/>
                </a:lnTo>
                <a:lnTo>
                  <a:pt x="6453543" y="634631"/>
                </a:lnTo>
                <a:lnTo>
                  <a:pt x="6420650" y="626846"/>
                </a:lnTo>
                <a:lnTo>
                  <a:pt x="6412065" y="627329"/>
                </a:lnTo>
                <a:lnTo>
                  <a:pt x="6376111" y="643902"/>
                </a:lnTo>
                <a:lnTo>
                  <a:pt x="6359004" y="678345"/>
                </a:lnTo>
                <a:lnTo>
                  <a:pt x="6358471" y="686841"/>
                </a:lnTo>
                <a:lnTo>
                  <a:pt x="6358979" y="695172"/>
                </a:lnTo>
                <a:lnTo>
                  <a:pt x="6376098" y="729780"/>
                </a:lnTo>
                <a:lnTo>
                  <a:pt x="6411900" y="746353"/>
                </a:lnTo>
                <a:lnTo>
                  <a:pt x="6420485" y="746836"/>
                </a:lnTo>
                <a:lnTo>
                  <a:pt x="6427216" y="746544"/>
                </a:lnTo>
                <a:lnTo>
                  <a:pt x="6465227" y="728395"/>
                </a:lnTo>
                <a:lnTo>
                  <a:pt x="6454330" y="717842"/>
                </a:lnTo>
                <a:lnTo>
                  <a:pt x="6449377" y="722147"/>
                </a:lnTo>
                <a:lnTo>
                  <a:pt x="6447142" y="724052"/>
                </a:lnTo>
                <a:lnTo>
                  <a:pt x="6439370" y="728395"/>
                </a:lnTo>
                <a:lnTo>
                  <a:pt x="6430734" y="731037"/>
                </a:lnTo>
                <a:lnTo>
                  <a:pt x="6421310" y="731913"/>
                </a:lnTo>
                <a:lnTo>
                  <a:pt x="6412598" y="731913"/>
                </a:lnTo>
                <a:lnTo>
                  <a:pt x="6377254" y="703072"/>
                </a:lnTo>
                <a:lnTo>
                  <a:pt x="6375235" y="695325"/>
                </a:lnTo>
                <a:lnTo>
                  <a:pt x="6375235" y="678345"/>
                </a:lnTo>
                <a:lnTo>
                  <a:pt x="6404724" y="643712"/>
                </a:lnTo>
                <a:lnTo>
                  <a:pt x="6412598" y="641756"/>
                </a:lnTo>
                <a:lnTo>
                  <a:pt x="6421310" y="641756"/>
                </a:lnTo>
                <a:lnTo>
                  <a:pt x="6430797" y="642632"/>
                </a:lnTo>
                <a:lnTo>
                  <a:pt x="6439459" y="645236"/>
                </a:lnTo>
                <a:lnTo>
                  <a:pt x="6447345" y="649630"/>
                </a:lnTo>
                <a:lnTo>
                  <a:pt x="6454330" y="655662"/>
                </a:lnTo>
                <a:lnTo>
                  <a:pt x="6465100" y="645236"/>
                </a:lnTo>
                <a:lnTo>
                  <a:pt x="6465329" y="645236"/>
                </a:lnTo>
                <a:close/>
              </a:path>
              <a:path w="12600305" h="5307330">
                <a:moveTo>
                  <a:pt x="6565087" y="730910"/>
                </a:moveTo>
                <a:lnTo>
                  <a:pt x="6501574" y="730910"/>
                </a:lnTo>
                <a:lnTo>
                  <a:pt x="6501574" y="628192"/>
                </a:lnTo>
                <a:lnTo>
                  <a:pt x="6484823" y="628192"/>
                </a:lnTo>
                <a:lnTo>
                  <a:pt x="6484823" y="745490"/>
                </a:lnTo>
                <a:lnTo>
                  <a:pt x="6565087" y="745490"/>
                </a:lnTo>
                <a:lnTo>
                  <a:pt x="6565087" y="730910"/>
                </a:lnTo>
                <a:close/>
              </a:path>
              <a:path w="12600305" h="5307330">
                <a:moveTo>
                  <a:pt x="6676187" y="628192"/>
                </a:moveTo>
                <a:lnTo>
                  <a:pt x="6659931" y="628192"/>
                </a:lnTo>
                <a:lnTo>
                  <a:pt x="6659893" y="694880"/>
                </a:lnTo>
                <a:lnTo>
                  <a:pt x="6659397" y="703160"/>
                </a:lnTo>
                <a:lnTo>
                  <a:pt x="6657835" y="710704"/>
                </a:lnTo>
                <a:lnTo>
                  <a:pt x="6657797" y="710869"/>
                </a:lnTo>
                <a:lnTo>
                  <a:pt x="6655194" y="717194"/>
                </a:lnTo>
                <a:lnTo>
                  <a:pt x="6655130" y="717359"/>
                </a:lnTo>
                <a:lnTo>
                  <a:pt x="6626758" y="731913"/>
                </a:lnTo>
                <a:lnTo>
                  <a:pt x="6612522" y="729589"/>
                </a:lnTo>
                <a:lnTo>
                  <a:pt x="6612356" y="729589"/>
                </a:lnTo>
                <a:lnTo>
                  <a:pt x="6593827" y="694880"/>
                </a:lnTo>
                <a:lnTo>
                  <a:pt x="6593738" y="628192"/>
                </a:lnTo>
                <a:lnTo>
                  <a:pt x="6576987" y="628192"/>
                </a:lnTo>
                <a:lnTo>
                  <a:pt x="6576987" y="694880"/>
                </a:lnTo>
                <a:lnTo>
                  <a:pt x="6577812" y="706793"/>
                </a:lnTo>
                <a:lnTo>
                  <a:pt x="6605803" y="743508"/>
                </a:lnTo>
                <a:lnTo>
                  <a:pt x="6626580" y="746836"/>
                </a:lnTo>
                <a:lnTo>
                  <a:pt x="6637668" y="745998"/>
                </a:lnTo>
                <a:lnTo>
                  <a:pt x="6647447" y="743508"/>
                </a:lnTo>
                <a:lnTo>
                  <a:pt x="6655930" y="739343"/>
                </a:lnTo>
                <a:lnTo>
                  <a:pt x="6663118" y="733513"/>
                </a:lnTo>
                <a:lnTo>
                  <a:pt x="6664350" y="731913"/>
                </a:lnTo>
                <a:lnTo>
                  <a:pt x="6668833" y="726097"/>
                </a:lnTo>
                <a:lnTo>
                  <a:pt x="6672847" y="717359"/>
                </a:lnTo>
                <a:lnTo>
                  <a:pt x="6672923" y="717194"/>
                </a:lnTo>
                <a:lnTo>
                  <a:pt x="6675374" y="706793"/>
                </a:lnTo>
                <a:lnTo>
                  <a:pt x="6676187" y="694880"/>
                </a:lnTo>
                <a:lnTo>
                  <a:pt x="6676187" y="628192"/>
                </a:lnTo>
                <a:close/>
              </a:path>
              <a:path w="12600305" h="5307330">
                <a:moveTo>
                  <a:pt x="6761531" y="196278"/>
                </a:moveTo>
                <a:lnTo>
                  <a:pt x="6732384" y="196278"/>
                </a:lnTo>
                <a:lnTo>
                  <a:pt x="6732384" y="408660"/>
                </a:lnTo>
                <a:lnTo>
                  <a:pt x="6602933" y="243979"/>
                </a:lnTo>
                <a:lnTo>
                  <a:pt x="6565430" y="196278"/>
                </a:lnTo>
                <a:lnTo>
                  <a:pt x="6537414" y="196278"/>
                </a:lnTo>
                <a:lnTo>
                  <a:pt x="6537414" y="461276"/>
                </a:lnTo>
                <a:lnTo>
                  <a:pt x="6566560" y="461276"/>
                </a:lnTo>
                <a:lnTo>
                  <a:pt x="6566560" y="243979"/>
                </a:lnTo>
                <a:lnTo>
                  <a:pt x="6737680" y="461276"/>
                </a:lnTo>
                <a:lnTo>
                  <a:pt x="6761531" y="461276"/>
                </a:lnTo>
                <a:lnTo>
                  <a:pt x="6761531" y="408660"/>
                </a:lnTo>
                <a:lnTo>
                  <a:pt x="6761531" y="196278"/>
                </a:lnTo>
                <a:close/>
              </a:path>
              <a:path w="12600305" h="5307330">
                <a:moveTo>
                  <a:pt x="6807060" y="706221"/>
                </a:moveTo>
                <a:lnTo>
                  <a:pt x="6805104" y="699947"/>
                </a:lnTo>
                <a:lnTo>
                  <a:pt x="6799542" y="692873"/>
                </a:lnTo>
                <a:lnTo>
                  <a:pt x="6797281" y="689991"/>
                </a:lnTo>
                <a:lnTo>
                  <a:pt x="6791922" y="686562"/>
                </a:lnTo>
                <a:lnTo>
                  <a:pt x="6790144" y="686066"/>
                </a:lnTo>
                <a:lnTo>
                  <a:pt x="6790144" y="712482"/>
                </a:lnTo>
                <a:lnTo>
                  <a:pt x="6790144" y="719188"/>
                </a:lnTo>
                <a:lnTo>
                  <a:pt x="6787731" y="724103"/>
                </a:lnTo>
                <a:lnTo>
                  <a:pt x="6778130" y="730351"/>
                </a:lnTo>
                <a:lnTo>
                  <a:pt x="6770979" y="731913"/>
                </a:lnTo>
                <a:lnTo>
                  <a:pt x="6722935" y="731913"/>
                </a:lnTo>
                <a:lnTo>
                  <a:pt x="6722935" y="692873"/>
                </a:lnTo>
                <a:lnTo>
                  <a:pt x="6761480" y="692873"/>
                </a:lnTo>
                <a:lnTo>
                  <a:pt x="6774015" y="694093"/>
                </a:lnTo>
                <a:lnTo>
                  <a:pt x="6782968" y="697776"/>
                </a:lnTo>
                <a:lnTo>
                  <a:pt x="6788340" y="703897"/>
                </a:lnTo>
                <a:lnTo>
                  <a:pt x="6790144" y="712482"/>
                </a:lnTo>
                <a:lnTo>
                  <a:pt x="6790144" y="686066"/>
                </a:lnTo>
                <a:lnTo>
                  <a:pt x="6785115" y="684657"/>
                </a:lnTo>
                <a:lnTo>
                  <a:pt x="6789915" y="682320"/>
                </a:lnTo>
                <a:lnTo>
                  <a:pt x="6793293" y="679297"/>
                </a:lnTo>
                <a:lnTo>
                  <a:pt x="6793738" y="678903"/>
                </a:lnTo>
                <a:lnTo>
                  <a:pt x="6799440" y="669975"/>
                </a:lnTo>
                <a:lnTo>
                  <a:pt x="6800863" y="664667"/>
                </a:lnTo>
                <a:lnTo>
                  <a:pt x="6800863" y="649020"/>
                </a:lnTo>
                <a:lnTo>
                  <a:pt x="6797281" y="641756"/>
                </a:lnTo>
                <a:lnTo>
                  <a:pt x="6797205" y="641591"/>
                </a:lnTo>
                <a:lnTo>
                  <a:pt x="6789890" y="636231"/>
                </a:lnTo>
                <a:lnTo>
                  <a:pt x="6784099" y="632879"/>
                </a:lnTo>
                <a:lnTo>
                  <a:pt x="6784099" y="654380"/>
                </a:lnTo>
                <a:lnTo>
                  <a:pt x="6784099" y="666673"/>
                </a:lnTo>
                <a:lnTo>
                  <a:pt x="6781787" y="671334"/>
                </a:lnTo>
                <a:lnTo>
                  <a:pt x="6772516" y="677710"/>
                </a:lnTo>
                <a:lnTo>
                  <a:pt x="6765887" y="679297"/>
                </a:lnTo>
                <a:lnTo>
                  <a:pt x="6722935" y="679297"/>
                </a:lnTo>
                <a:lnTo>
                  <a:pt x="6722935" y="641756"/>
                </a:lnTo>
                <a:lnTo>
                  <a:pt x="6765887" y="641756"/>
                </a:lnTo>
                <a:lnTo>
                  <a:pt x="6772516" y="643356"/>
                </a:lnTo>
                <a:lnTo>
                  <a:pt x="6781787" y="649719"/>
                </a:lnTo>
                <a:lnTo>
                  <a:pt x="6784099" y="654380"/>
                </a:lnTo>
                <a:lnTo>
                  <a:pt x="6784099" y="632879"/>
                </a:lnTo>
                <a:lnTo>
                  <a:pt x="6783819" y="632714"/>
                </a:lnTo>
                <a:lnTo>
                  <a:pt x="6776618" y="630199"/>
                </a:lnTo>
                <a:lnTo>
                  <a:pt x="6768274" y="628688"/>
                </a:lnTo>
                <a:lnTo>
                  <a:pt x="6758800" y="628192"/>
                </a:lnTo>
                <a:lnTo>
                  <a:pt x="6706184" y="628192"/>
                </a:lnTo>
                <a:lnTo>
                  <a:pt x="6706184" y="745490"/>
                </a:lnTo>
                <a:lnTo>
                  <a:pt x="6762153" y="745490"/>
                </a:lnTo>
                <a:lnTo>
                  <a:pt x="6800596" y="732739"/>
                </a:lnTo>
                <a:lnTo>
                  <a:pt x="6801142" y="731913"/>
                </a:lnTo>
                <a:lnTo>
                  <a:pt x="6804190" y="727316"/>
                </a:lnTo>
                <a:lnTo>
                  <a:pt x="6806336" y="721004"/>
                </a:lnTo>
                <a:lnTo>
                  <a:pt x="6807060" y="713816"/>
                </a:lnTo>
                <a:lnTo>
                  <a:pt x="6807060" y="706221"/>
                </a:lnTo>
                <a:close/>
              </a:path>
              <a:path w="12600305" h="5307330">
                <a:moveTo>
                  <a:pt x="7171093" y="461276"/>
                </a:moveTo>
                <a:lnTo>
                  <a:pt x="7139394" y="391248"/>
                </a:lnTo>
                <a:lnTo>
                  <a:pt x="7127240" y="364363"/>
                </a:lnTo>
                <a:lnTo>
                  <a:pt x="7096125" y="295617"/>
                </a:lnTo>
                <a:lnTo>
                  <a:pt x="7096125" y="364363"/>
                </a:lnTo>
                <a:lnTo>
                  <a:pt x="6975361" y="364363"/>
                </a:lnTo>
                <a:lnTo>
                  <a:pt x="7035940" y="229209"/>
                </a:lnTo>
                <a:lnTo>
                  <a:pt x="7096125" y="364363"/>
                </a:lnTo>
                <a:lnTo>
                  <a:pt x="7096125" y="295617"/>
                </a:lnTo>
                <a:lnTo>
                  <a:pt x="7066077" y="229209"/>
                </a:lnTo>
                <a:lnTo>
                  <a:pt x="7050329" y="194386"/>
                </a:lnTo>
                <a:lnTo>
                  <a:pt x="7022312" y="194386"/>
                </a:lnTo>
                <a:lnTo>
                  <a:pt x="6901548" y="461276"/>
                </a:lnTo>
                <a:lnTo>
                  <a:pt x="6932206" y="461276"/>
                </a:lnTo>
                <a:lnTo>
                  <a:pt x="6963626" y="391248"/>
                </a:lnTo>
                <a:lnTo>
                  <a:pt x="7107872" y="391248"/>
                </a:lnTo>
                <a:lnTo>
                  <a:pt x="7138911" y="461276"/>
                </a:lnTo>
                <a:lnTo>
                  <a:pt x="7171093" y="461276"/>
                </a:lnTo>
                <a:close/>
              </a:path>
              <a:path w="12600305" h="5307330">
                <a:moveTo>
                  <a:pt x="7386764" y="0"/>
                </a:moveTo>
                <a:lnTo>
                  <a:pt x="5213134" y="0"/>
                </a:lnTo>
                <a:lnTo>
                  <a:pt x="5213134" y="11430"/>
                </a:lnTo>
                <a:lnTo>
                  <a:pt x="5213134" y="699770"/>
                </a:lnTo>
                <a:lnTo>
                  <a:pt x="5213134" y="711200"/>
                </a:lnTo>
                <a:lnTo>
                  <a:pt x="5674626" y="711200"/>
                </a:lnTo>
                <a:lnTo>
                  <a:pt x="5674626" y="699770"/>
                </a:lnTo>
                <a:lnTo>
                  <a:pt x="5224450" y="699770"/>
                </a:lnTo>
                <a:lnTo>
                  <a:pt x="5224450" y="11430"/>
                </a:lnTo>
                <a:lnTo>
                  <a:pt x="7375461" y="11430"/>
                </a:lnTo>
                <a:lnTo>
                  <a:pt x="7375461" y="699770"/>
                </a:lnTo>
                <a:lnTo>
                  <a:pt x="6925386" y="699770"/>
                </a:lnTo>
                <a:lnTo>
                  <a:pt x="6925386" y="711200"/>
                </a:lnTo>
                <a:lnTo>
                  <a:pt x="7386764" y="711200"/>
                </a:lnTo>
                <a:lnTo>
                  <a:pt x="7386764" y="699770"/>
                </a:lnTo>
                <a:lnTo>
                  <a:pt x="7386764" y="11430"/>
                </a:lnTo>
                <a:lnTo>
                  <a:pt x="7386764" y="0"/>
                </a:lnTo>
                <a:close/>
              </a:path>
              <a:path w="12600305" h="5307330">
                <a:moveTo>
                  <a:pt x="12600000" y="5299570"/>
                </a:moveTo>
                <a:lnTo>
                  <a:pt x="0" y="5299570"/>
                </a:lnTo>
                <a:lnTo>
                  <a:pt x="0" y="5306771"/>
                </a:lnTo>
                <a:lnTo>
                  <a:pt x="12600000" y="5306771"/>
                </a:lnTo>
                <a:lnTo>
                  <a:pt x="12600000" y="52995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842" y="145731"/>
            <a:ext cx="12603283" cy="720051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788" y="3545633"/>
            <a:ext cx="4760403" cy="3800144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1310" y="725650"/>
          <a:ext cx="12676505" cy="2318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7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87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L="335915">
                        <a:lnSpc>
                          <a:spcPts val="1235"/>
                        </a:lnSpc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Outdoor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Kids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  <a:p>
                      <a:pPr marL="335915" marR="977900">
                        <a:lnSpc>
                          <a:spcPct val="126400"/>
                        </a:lnSpc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Heated</a:t>
                      </a:r>
                      <a:r>
                        <a:rPr sz="1100" spc="5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Sweet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Water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  <a:p>
                      <a:pPr marL="30099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47725">
                        <a:lnSpc>
                          <a:spcPct val="100000"/>
                        </a:lnSpc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850" marB="0"/>
                </a:tc>
                <a:tc>
                  <a:txBody>
                    <a:bodyPr/>
                    <a:lstStyle/>
                    <a:p>
                      <a:pPr marR="4718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  <a:p>
                      <a:pPr marR="47180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887730">
                        <a:lnSpc>
                          <a:spcPct val="100000"/>
                        </a:lnSpc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8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(m2)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028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1253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8464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850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6223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585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8877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Total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7000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1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200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Maximum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Depth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(cm)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5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97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1,40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464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Adult꞉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1,40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16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1,40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890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Adult꞉</a:t>
                      </a:r>
                      <a:r>
                        <a:rPr sz="1100" spc="1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1,40</a:t>
                      </a:r>
                      <a:r>
                        <a:rPr sz="1100" spc="1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Child꞉0,35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1,40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Sunbed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Umbrella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Tent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Beach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Towel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  <a:p>
                      <a:pPr marL="33591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(Ne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Deposit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Required)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Shower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4772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29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1307" y="145786"/>
          <a:ext cx="12676505" cy="503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2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2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3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40360">
                        <a:lnSpc>
                          <a:spcPct val="100000"/>
                        </a:lnSpc>
                      </a:pPr>
                      <a:r>
                        <a:rPr sz="1100" b="1" spc="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SWIMMING</a:t>
                      </a:r>
                      <a:r>
                        <a:rPr sz="110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POOLS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2255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sz="1100" b="1" spc="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MAIN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POOL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2255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67005">
                        <a:lnSpc>
                          <a:spcPct val="100000"/>
                        </a:lnSpc>
                      </a:pPr>
                      <a:r>
                        <a:rPr sz="1100" b="1" spc="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MAIN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POOL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2255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RELAX</a:t>
                      </a:r>
                      <a:r>
                        <a:rPr sz="1100" b="1" spc="1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POOL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2255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240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CANDYLAND</a:t>
                      </a:r>
                      <a:r>
                        <a:rPr sz="1100" b="1" spc="1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POOL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2255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</a:pPr>
                      <a:r>
                        <a:rPr sz="110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INFINITY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POOL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2255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66021" y="3211338"/>
            <a:ext cx="2976245" cy="172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50" spc="-35" dirty="0">
                <a:solidFill>
                  <a:srgbClr val="8A6F51"/>
                </a:solidFill>
                <a:latin typeface="Microsoft Sans Serif"/>
                <a:cs typeface="Microsoft Sans Serif"/>
              </a:rPr>
              <a:t>HEATED</a:t>
            </a:r>
            <a:r>
              <a:rPr sz="95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8A6F51"/>
                </a:solidFill>
                <a:latin typeface="Microsoft Sans Serif"/>
                <a:cs typeface="Microsoft Sans Serif"/>
              </a:rPr>
              <a:t>ACCORDING</a:t>
            </a:r>
            <a:r>
              <a:rPr sz="95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8A6F51"/>
                </a:solidFill>
                <a:latin typeface="Microsoft Sans Serif"/>
                <a:cs typeface="Microsoft Sans Serif"/>
              </a:rPr>
              <a:t>TO</a:t>
            </a:r>
            <a:r>
              <a:rPr sz="95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50" spc="-30" dirty="0">
                <a:solidFill>
                  <a:srgbClr val="8A6F51"/>
                </a:solidFill>
                <a:latin typeface="Microsoft Sans Serif"/>
                <a:cs typeface="Microsoft Sans Serif"/>
              </a:rPr>
              <a:t>WEATHER</a:t>
            </a:r>
            <a:r>
              <a:rPr sz="95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950" spc="35" dirty="0">
                <a:solidFill>
                  <a:srgbClr val="8A6F51"/>
                </a:solidFill>
                <a:latin typeface="Microsoft Sans Serif"/>
                <a:cs typeface="Microsoft Sans Serif"/>
              </a:rPr>
              <a:t>CONDITIONS</a:t>
            </a:r>
            <a:endParaRPr sz="95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1602" y="746737"/>
            <a:ext cx="110232" cy="1141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1602" y="1387101"/>
            <a:ext cx="110232" cy="1141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1602" y="2027462"/>
            <a:ext cx="110232" cy="1141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1602" y="2240921"/>
            <a:ext cx="110232" cy="1141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1602" y="2454371"/>
            <a:ext cx="110232" cy="11413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6938" y="746737"/>
            <a:ext cx="110232" cy="1141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6938" y="1387101"/>
            <a:ext cx="110232" cy="11413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6938" y="2027462"/>
            <a:ext cx="110232" cy="11413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6938" y="2240921"/>
            <a:ext cx="110232" cy="1141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6938" y="2454371"/>
            <a:ext cx="110232" cy="11413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6938" y="960192"/>
            <a:ext cx="110232" cy="11413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3871" y="746737"/>
            <a:ext cx="110228" cy="11413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3871" y="1387101"/>
            <a:ext cx="110228" cy="11413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3871" y="2027462"/>
            <a:ext cx="110228" cy="11413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3871" y="2240921"/>
            <a:ext cx="110228" cy="11413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3871" y="2454371"/>
            <a:ext cx="110228" cy="11413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6214" y="746737"/>
            <a:ext cx="110235" cy="11413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6214" y="1387101"/>
            <a:ext cx="110235" cy="11413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6214" y="2027462"/>
            <a:ext cx="110235" cy="11413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6214" y="2240921"/>
            <a:ext cx="110235" cy="11413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6214" y="2454371"/>
            <a:ext cx="110235" cy="11413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6214" y="2881286"/>
            <a:ext cx="110235" cy="11413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6214" y="960192"/>
            <a:ext cx="110235" cy="11413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98942" y="746737"/>
            <a:ext cx="110230" cy="11413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8942" y="1387101"/>
            <a:ext cx="110230" cy="11413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8942" y="2027462"/>
            <a:ext cx="110230" cy="11413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8942" y="2240921"/>
            <a:ext cx="110230" cy="11413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8942" y="2454371"/>
            <a:ext cx="110230" cy="11413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8942" y="960192"/>
            <a:ext cx="110230" cy="11413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8942" y="1173644"/>
            <a:ext cx="110230" cy="11413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15030" y="3545633"/>
            <a:ext cx="7727144" cy="38005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738" y="144314"/>
            <a:ext cx="12603473" cy="72024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267" y="145786"/>
            <a:ext cx="12600940" cy="7200265"/>
            <a:chOff x="141267" y="145786"/>
            <a:chExt cx="12600940" cy="7200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267" y="145786"/>
              <a:ext cx="12600424" cy="71999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94015" y="4627969"/>
              <a:ext cx="4228221" cy="24664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36" y="146178"/>
            <a:ext cx="12601897" cy="72011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6577" y="579004"/>
            <a:ext cx="1744345" cy="826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4175">
              <a:lnSpc>
                <a:spcPts val="3510"/>
              </a:lnSpc>
              <a:spcBef>
                <a:spcPts val="100"/>
              </a:spcBef>
            </a:pPr>
            <a:r>
              <a:rPr sz="3450" i="1" spc="-10" dirty="0">
                <a:solidFill>
                  <a:srgbClr val="A6544A"/>
                </a:solidFill>
                <a:latin typeface="Times New Roman"/>
                <a:cs typeface="Times New Roman"/>
              </a:rPr>
              <a:t>general</a:t>
            </a:r>
            <a:endParaRPr sz="3450">
              <a:latin typeface="Times New Roman"/>
              <a:cs typeface="Times New Roman"/>
            </a:endParaRPr>
          </a:p>
          <a:p>
            <a:pPr marL="12700">
              <a:lnSpc>
                <a:spcPts val="2790"/>
              </a:lnSpc>
            </a:pPr>
            <a:r>
              <a:rPr sz="2850" i="1" spc="-10" dirty="0">
                <a:solidFill>
                  <a:srgbClr val="A6544A"/>
                </a:solidFill>
                <a:latin typeface="Times New Roman"/>
                <a:cs typeface="Times New Roman"/>
              </a:rPr>
              <a:t>information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55734" y="524008"/>
            <a:ext cx="4188460" cy="2748915"/>
          </a:xfrm>
          <a:prstGeom prst="rect">
            <a:avLst/>
          </a:prstGeom>
          <a:solidFill>
            <a:srgbClr val="F4F6F7">
              <a:alpha val="88999"/>
            </a:srgbClr>
          </a:solidFill>
        </p:spPr>
        <p:txBody>
          <a:bodyPr vert="horz" wrap="square" lIns="0" tIns="749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90"/>
              </a:spcBef>
            </a:pPr>
            <a:endParaRPr sz="1000">
              <a:latin typeface="Times New Roman"/>
              <a:cs typeface="Times New Roman"/>
            </a:endParaRPr>
          </a:p>
          <a:p>
            <a:pPr marL="354330">
              <a:lnSpc>
                <a:spcPct val="100000"/>
              </a:lnSpc>
            </a:pPr>
            <a:r>
              <a:rPr sz="10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Opening</a:t>
            </a:r>
            <a:r>
              <a:rPr sz="1000" spc="1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Date꞉</a:t>
            </a:r>
            <a:r>
              <a:rPr sz="1000" spc="114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-20" dirty="0">
                <a:solidFill>
                  <a:srgbClr val="A6544A"/>
                </a:solidFill>
                <a:latin typeface="Arial"/>
                <a:cs typeface="Arial"/>
              </a:rPr>
              <a:t>2013</a:t>
            </a:r>
            <a:endParaRPr sz="1000">
              <a:latin typeface="Arial"/>
              <a:cs typeface="Arial"/>
            </a:endParaRPr>
          </a:p>
          <a:p>
            <a:pPr marL="354330">
              <a:lnSpc>
                <a:spcPct val="100000"/>
              </a:lnSpc>
              <a:spcBef>
                <a:spcPts val="475"/>
              </a:spcBef>
            </a:pPr>
            <a:r>
              <a:rPr sz="10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Official</a:t>
            </a:r>
            <a:r>
              <a:rPr sz="10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 Category꞉ </a:t>
            </a:r>
            <a:r>
              <a:rPr sz="1000" b="1" dirty="0">
                <a:solidFill>
                  <a:srgbClr val="A6544A"/>
                </a:solidFill>
                <a:latin typeface="Arial"/>
                <a:cs typeface="Arial"/>
              </a:rPr>
              <a:t>5</a:t>
            </a:r>
            <a:r>
              <a:rPr sz="1000" b="1" spc="5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A6544A"/>
                </a:solidFill>
                <a:latin typeface="Arial"/>
                <a:cs typeface="Arial"/>
              </a:rPr>
              <a:t>Star</a:t>
            </a:r>
            <a:r>
              <a:rPr sz="1000" b="1" spc="4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A6544A"/>
                </a:solidFill>
                <a:latin typeface="Arial"/>
                <a:cs typeface="Arial"/>
              </a:rPr>
              <a:t>Hotel</a:t>
            </a:r>
            <a:endParaRPr sz="1000">
              <a:latin typeface="Arial"/>
              <a:cs typeface="Arial"/>
            </a:endParaRPr>
          </a:p>
          <a:p>
            <a:pPr marL="354330">
              <a:lnSpc>
                <a:spcPct val="100000"/>
              </a:lnSpc>
              <a:spcBef>
                <a:spcPts val="475"/>
              </a:spcBef>
            </a:pP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Last</a:t>
            </a:r>
            <a:r>
              <a:rPr sz="10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spc="50" dirty="0">
                <a:solidFill>
                  <a:srgbClr val="A6544A"/>
                </a:solidFill>
                <a:latin typeface="Microsoft Sans Serif"/>
                <a:cs typeface="Microsoft Sans Serif"/>
              </a:rPr>
              <a:t>Renovation꞉</a:t>
            </a:r>
            <a:r>
              <a:rPr sz="10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50" dirty="0">
                <a:solidFill>
                  <a:srgbClr val="A6544A"/>
                </a:solidFill>
                <a:latin typeface="Arial"/>
                <a:cs typeface="Arial"/>
              </a:rPr>
              <a:t>2024</a:t>
            </a:r>
            <a:endParaRPr sz="1000">
              <a:latin typeface="Arial"/>
              <a:cs typeface="Arial"/>
            </a:endParaRPr>
          </a:p>
          <a:p>
            <a:pPr marL="354330">
              <a:lnSpc>
                <a:spcPct val="100000"/>
              </a:lnSpc>
              <a:spcBef>
                <a:spcPts val="480"/>
              </a:spcBef>
            </a:pPr>
            <a:r>
              <a:rPr sz="10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Address꞉</a:t>
            </a:r>
            <a:r>
              <a:rPr sz="10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10" dirty="0">
                <a:solidFill>
                  <a:srgbClr val="A6544A"/>
                </a:solidFill>
                <a:latin typeface="Arial"/>
                <a:cs typeface="Arial"/>
              </a:rPr>
              <a:t>Torba,</a:t>
            </a:r>
            <a:r>
              <a:rPr sz="1000" b="1" spc="8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A6544A"/>
                </a:solidFill>
                <a:latin typeface="Arial"/>
                <a:cs typeface="Arial"/>
              </a:rPr>
              <a:t>Usuluk</a:t>
            </a:r>
            <a:r>
              <a:rPr sz="1000" b="1" spc="8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A6544A"/>
                </a:solidFill>
                <a:latin typeface="Arial"/>
                <a:cs typeface="Arial"/>
              </a:rPr>
              <a:t>Sok.</a:t>
            </a:r>
            <a:r>
              <a:rPr sz="1000" b="1" spc="8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A6544A"/>
                </a:solidFill>
                <a:latin typeface="Arial"/>
                <a:cs typeface="Arial"/>
              </a:rPr>
              <a:t>No꞉10</a:t>
            </a:r>
            <a:r>
              <a:rPr sz="1000" b="1" spc="8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A6544A"/>
                </a:solidFill>
                <a:latin typeface="Arial"/>
                <a:cs typeface="Arial"/>
              </a:rPr>
              <a:t>BODRUM</a:t>
            </a:r>
            <a:endParaRPr sz="1000">
              <a:latin typeface="Arial"/>
              <a:cs typeface="Arial"/>
            </a:endParaRPr>
          </a:p>
          <a:p>
            <a:pPr marL="354330">
              <a:lnSpc>
                <a:spcPct val="100000"/>
              </a:lnSpc>
              <a:spcBef>
                <a:spcPts val="475"/>
              </a:spcBef>
            </a:pPr>
            <a:r>
              <a:rPr sz="10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Concept꞉</a:t>
            </a:r>
            <a:r>
              <a:rPr sz="10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50" dirty="0">
                <a:solidFill>
                  <a:srgbClr val="A6544A"/>
                </a:solidFill>
                <a:latin typeface="Arial"/>
                <a:cs typeface="Arial"/>
              </a:rPr>
              <a:t>Ultra</a:t>
            </a:r>
            <a:r>
              <a:rPr sz="1000" b="1" spc="2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A6544A"/>
                </a:solidFill>
                <a:latin typeface="Arial"/>
                <a:cs typeface="Arial"/>
              </a:rPr>
              <a:t>All</a:t>
            </a:r>
            <a:r>
              <a:rPr sz="1000" b="1" spc="2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A6544A"/>
                </a:solidFill>
                <a:latin typeface="Arial"/>
                <a:cs typeface="Arial"/>
              </a:rPr>
              <a:t>Inclusive</a:t>
            </a:r>
            <a:endParaRPr sz="1000">
              <a:latin typeface="Arial"/>
              <a:cs typeface="Arial"/>
            </a:endParaRPr>
          </a:p>
          <a:p>
            <a:pPr marL="353695">
              <a:lnSpc>
                <a:spcPct val="100000"/>
              </a:lnSpc>
              <a:spcBef>
                <a:spcPts val="475"/>
              </a:spcBef>
            </a:pP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Total</a:t>
            </a:r>
            <a:r>
              <a:rPr sz="10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Area꞉</a:t>
            </a:r>
            <a:r>
              <a:rPr sz="1000" spc="10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90" dirty="0">
                <a:solidFill>
                  <a:srgbClr val="A6544A"/>
                </a:solidFill>
                <a:latin typeface="Arial"/>
                <a:cs typeface="Arial"/>
              </a:rPr>
              <a:t>400.000</a:t>
            </a:r>
            <a:r>
              <a:rPr sz="1000" b="1" spc="10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A6544A"/>
                </a:solidFill>
                <a:latin typeface="Arial"/>
                <a:cs typeface="Arial"/>
              </a:rPr>
              <a:t>m2</a:t>
            </a:r>
            <a:endParaRPr sz="1000">
              <a:latin typeface="Arial"/>
              <a:cs typeface="Arial"/>
            </a:endParaRPr>
          </a:p>
          <a:p>
            <a:pPr marL="353695">
              <a:lnSpc>
                <a:spcPct val="100000"/>
              </a:lnSpc>
              <a:spcBef>
                <a:spcPts val="475"/>
              </a:spcBef>
            </a:pPr>
            <a:r>
              <a:rPr sz="10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Total</a:t>
            </a:r>
            <a:r>
              <a:rPr sz="10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spc="114" dirty="0">
                <a:solidFill>
                  <a:srgbClr val="A6544A"/>
                </a:solidFill>
                <a:latin typeface="Microsoft Sans Serif"/>
                <a:cs typeface="Microsoft Sans Serif"/>
              </a:rPr>
              <a:t>number</a:t>
            </a:r>
            <a:r>
              <a:rPr sz="10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of</a:t>
            </a:r>
            <a:r>
              <a:rPr sz="10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Rooms꞉</a:t>
            </a:r>
            <a:r>
              <a:rPr sz="10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65" dirty="0">
                <a:solidFill>
                  <a:srgbClr val="A6544A"/>
                </a:solidFill>
                <a:latin typeface="Arial"/>
                <a:cs typeface="Arial"/>
              </a:rPr>
              <a:t>730</a:t>
            </a:r>
            <a:r>
              <a:rPr sz="1000" b="1" spc="9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A6544A"/>
                </a:solidFill>
                <a:latin typeface="Arial"/>
                <a:cs typeface="Arial"/>
              </a:rPr>
              <a:t>Rooms,</a:t>
            </a:r>
            <a:r>
              <a:rPr sz="1000" b="1" spc="8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A6544A"/>
                </a:solidFill>
                <a:latin typeface="Arial"/>
                <a:cs typeface="Arial"/>
              </a:rPr>
              <a:t>52</a:t>
            </a:r>
            <a:r>
              <a:rPr sz="1000" b="1" spc="9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A6544A"/>
                </a:solidFill>
                <a:latin typeface="Arial"/>
                <a:cs typeface="Arial"/>
              </a:rPr>
              <a:t>Private</a:t>
            </a:r>
            <a:r>
              <a:rPr sz="1000" b="1" spc="9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A6544A"/>
                </a:solidFill>
                <a:latin typeface="Arial"/>
                <a:cs typeface="Arial"/>
              </a:rPr>
              <a:t>Villas</a:t>
            </a:r>
            <a:endParaRPr sz="1000">
              <a:latin typeface="Arial"/>
              <a:cs typeface="Arial"/>
            </a:endParaRPr>
          </a:p>
          <a:p>
            <a:pPr marL="353695">
              <a:lnSpc>
                <a:spcPct val="100000"/>
              </a:lnSpc>
              <a:spcBef>
                <a:spcPts val="475"/>
              </a:spcBef>
            </a:pP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Total</a:t>
            </a:r>
            <a:r>
              <a:rPr sz="10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spc="114" dirty="0">
                <a:solidFill>
                  <a:srgbClr val="A6544A"/>
                </a:solidFill>
                <a:latin typeface="Microsoft Sans Serif"/>
                <a:cs typeface="Microsoft Sans Serif"/>
              </a:rPr>
              <a:t>number</a:t>
            </a:r>
            <a:r>
              <a:rPr sz="10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of</a:t>
            </a:r>
            <a:r>
              <a:rPr sz="10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Beds꞉</a:t>
            </a:r>
            <a:r>
              <a:rPr sz="1000" spc="1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-20" dirty="0">
                <a:solidFill>
                  <a:srgbClr val="A6544A"/>
                </a:solidFill>
                <a:latin typeface="Arial"/>
                <a:cs typeface="Arial"/>
              </a:rPr>
              <a:t>2210</a:t>
            </a:r>
            <a:endParaRPr sz="1000">
              <a:latin typeface="Arial"/>
              <a:cs typeface="Arial"/>
            </a:endParaRPr>
          </a:p>
          <a:p>
            <a:pPr marL="353695">
              <a:lnSpc>
                <a:spcPct val="100000"/>
              </a:lnSpc>
              <a:spcBef>
                <a:spcPts val="475"/>
              </a:spcBef>
            </a:pPr>
            <a:r>
              <a:rPr sz="1000" spc="110" dirty="0">
                <a:solidFill>
                  <a:srgbClr val="A6544A"/>
                </a:solidFill>
                <a:latin typeface="Microsoft Sans Serif"/>
                <a:cs typeface="Microsoft Sans Serif"/>
              </a:rPr>
              <a:t>Number</a:t>
            </a:r>
            <a:r>
              <a:rPr sz="1000" spc="5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of</a:t>
            </a:r>
            <a:r>
              <a:rPr sz="10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Floors꞉</a:t>
            </a:r>
            <a:r>
              <a:rPr sz="10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dirty="0">
                <a:solidFill>
                  <a:srgbClr val="A6544A"/>
                </a:solidFill>
                <a:latin typeface="Arial"/>
                <a:cs typeface="Arial"/>
              </a:rPr>
              <a:t>5</a:t>
            </a:r>
            <a:r>
              <a:rPr sz="1000" b="1" spc="6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A6544A"/>
                </a:solidFill>
                <a:latin typeface="Arial"/>
                <a:cs typeface="Arial"/>
              </a:rPr>
              <a:t>Floor</a:t>
            </a:r>
            <a:r>
              <a:rPr sz="1000" b="1" spc="5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60" dirty="0">
                <a:solidFill>
                  <a:srgbClr val="A6544A"/>
                </a:solidFill>
                <a:latin typeface="Arial"/>
                <a:cs typeface="Arial"/>
              </a:rPr>
              <a:t>Main</a:t>
            </a:r>
            <a:r>
              <a:rPr sz="1000" b="1" spc="5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A6544A"/>
                </a:solidFill>
                <a:latin typeface="Arial"/>
                <a:cs typeface="Arial"/>
              </a:rPr>
              <a:t>Building</a:t>
            </a:r>
            <a:endParaRPr sz="1000">
              <a:latin typeface="Arial"/>
              <a:cs typeface="Arial"/>
            </a:endParaRPr>
          </a:p>
          <a:p>
            <a:pPr marL="353695">
              <a:lnSpc>
                <a:spcPct val="100000"/>
              </a:lnSpc>
              <a:spcBef>
                <a:spcPts val="480"/>
              </a:spcBef>
            </a:pPr>
            <a:r>
              <a:rPr sz="10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Summer</a:t>
            </a:r>
            <a:r>
              <a:rPr sz="10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A6544A"/>
                </a:solidFill>
                <a:latin typeface="Microsoft Sans Serif"/>
                <a:cs typeface="Microsoft Sans Serif"/>
              </a:rPr>
              <a:t>Season꞉</a:t>
            </a:r>
            <a:r>
              <a:rPr sz="10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000" b="1" spc="65" dirty="0">
                <a:solidFill>
                  <a:srgbClr val="A6544A"/>
                </a:solidFill>
                <a:latin typeface="Arial"/>
                <a:cs typeface="Arial"/>
              </a:rPr>
              <a:t>28</a:t>
            </a:r>
            <a:r>
              <a:rPr sz="1000" b="1" spc="30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55" dirty="0">
                <a:solidFill>
                  <a:srgbClr val="A6544A"/>
                </a:solidFill>
                <a:latin typeface="Arial"/>
                <a:cs typeface="Arial"/>
              </a:rPr>
              <a:t>March-</a:t>
            </a:r>
            <a:r>
              <a:rPr sz="1000" b="1" spc="2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75" dirty="0">
                <a:solidFill>
                  <a:srgbClr val="A6544A"/>
                </a:solidFill>
                <a:latin typeface="Arial"/>
                <a:cs typeface="Arial"/>
              </a:rPr>
              <a:t>30</a:t>
            </a:r>
            <a:r>
              <a:rPr sz="1000" b="1" spc="25" dirty="0">
                <a:solidFill>
                  <a:srgbClr val="A6544A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A6544A"/>
                </a:solidFill>
                <a:latin typeface="Arial"/>
                <a:cs typeface="Arial"/>
              </a:rPr>
              <a:t>October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239" y="4373305"/>
            <a:ext cx="12600481" cy="306264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734214" y="2101507"/>
            <a:ext cx="7620" cy="213995"/>
          </a:xfrm>
          <a:custGeom>
            <a:avLst/>
            <a:gdLst/>
            <a:ahLst/>
            <a:cxnLst/>
            <a:rect l="l" t="t" r="r" b="b"/>
            <a:pathLst>
              <a:path w="7620" h="213994">
                <a:moveTo>
                  <a:pt x="7365" y="0"/>
                </a:moveTo>
                <a:lnTo>
                  <a:pt x="0" y="0"/>
                </a:lnTo>
                <a:lnTo>
                  <a:pt x="0" y="213455"/>
                </a:lnTo>
                <a:lnTo>
                  <a:pt x="7365" y="213455"/>
                </a:lnTo>
                <a:lnTo>
                  <a:pt x="7365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1580" y="56030"/>
            <a:ext cx="12592685" cy="504190"/>
            <a:chOff x="141580" y="56030"/>
            <a:chExt cx="12592685" cy="504190"/>
          </a:xfrm>
        </p:grpSpPr>
        <p:sp>
          <p:nvSpPr>
            <p:cNvPr id="5" name="object 5"/>
            <p:cNvSpPr/>
            <p:nvPr/>
          </p:nvSpPr>
          <p:spPr>
            <a:xfrm>
              <a:off x="141580" y="56030"/>
              <a:ext cx="2792095" cy="504190"/>
            </a:xfrm>
            <a:custGeom>
              <a:avLst/>
              <a:gdLst/>
              <a:ahLst/>
              <a:cxnLst/>
              <a:rect l="l" t="t" r="r" b="b"/>
              <a:pathLst>
                <a:path w="2792095" h="504190">
                  <a:moveTo>
                    <a:pt x="2792065" y="0"/>
                  </a:moveTo>
                  <a:lnTo>
                    <a:pt x="0" y="0"/>
                  </a:lnTo>
                  <a:lnTo>
                    <a:pt x="0" y="503615"/>
                  </a:lnTo>
                  <a:lnTo>
                    <a:pt x="2792065" y="503615"/>
                  </a:lnTo>
                  <a:lnTo>
                    <a:pt x="2792065" y="0"/>
                  </a:lnTo>
                  <a:close/>
                </a:path>
              </a:pathLst>
            </a:custGeom>
            <a:solidFill>
              <a:srgbClr val="A6544A">
                <a:alpha val="8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33646" y="56030"/>
              <a:ext cx="4900295" cy="504190"/>
            </a:xfrm>
            <a:custGeom>
              <a:avLst/>
              <a:gdLst/>
              <a:ahLst/>
              <a:cxnLst/>
              <a:rect l="l" t="t" r="r" b="b"/>
              <a:pathLst>
                <a:path w="4900295" h="504190">
                  <a:moveTo>
                    <a:pt x="4900281" y="0"/>
                  </a:moveTo>
                  <a:lnTo>
                    <a:pt x="0" y="0"/>
                  </a:lnTo>
                  <a:lnTo>
                    <a:pt x="0" y="503615"/>
                  </a:lnTo>
                  <a:lnTo>
                    <a:pt x="4900281" y="503615"/>
                  </a:lnTo>
                  <a:lnTo>
                    <a:pt x="4900281" y="0"/>
                  </a:lnTo>
                  <a:close/>
                </a:path>
              </a:pathLst>
            </a:custGeom>
            <a:solidFill>
              <a:srgbClr val="A6544A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33923" y="56030"/>
              <a:ext cx="4900295" cy="504190"/>
            </a:xfrm>
            <a:custGeom>
              <a:avLst/>
              <a:gdLst/>
              <a:ahLst/>
              <a:cxnLst/>
              <a:rect l="l" t="t" r="r" b="b"/>
              <a:pathLst>
                <a:path w="4900295" h="504190">
                  <a:moveTo>
                    <a:pt x="4900291" y="0"/>
                  </a:moveTo>
                  <a:lnTo>
                    <a:pt x="0" y="0"/>
                  </a:lnTo>
                  <a:lnTo>
                    <a:pt x="0" y="503615"/>
                  </a:lnTo>
                  <a:lnTo>
                    <a:pt x="4900291" y="503615"/>
                  </a:lnTo>
                  <a:lnTo>
                    <a:pt x="4900291" y="0"/>
                  </a:lnTo>
                  <a:close/>
                </a:path>
              </a:pathLst>
            </a:custGeom>
            <a:solidFill>
              <a:srgbClr val="A6544A">
                <a:alpha val="8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024004" y="326807"/>
            <a:ext cx="5137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NOTES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048" y="612440"/>
            <a:ext cx="4806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580" y="1035317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651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30"/>
              </a:spcBef>
              <a:tabLst>
                <a:tab pos="2941320" algn="l"/>
              </a:tabLst>
            </a:pP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Storm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Racer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Max.320kg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4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person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580" y="1674598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651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30"/>
              </a:spcBef>
              <a:tabLst>
                <a:tab pos="2941320" algn="l"/>
              </a:tabLst>
            </a:pP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Aquatower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Multislide </a:t>
            </a:r>
            <a:r>
              <a:rPr sz="1100" spc="-5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Max.320kg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4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person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95" y="1891733"/>
            <a:ext cx="45199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Aquatower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Multislide 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 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0.90m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tall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above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580" y="2101507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5875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25"/>
              </a:spcBef>
              <a:tabLst>
                <a:tab pos="2941320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100" spc="1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Aquatube</a:t>
            </a:r>
            <a:r>
              <a:rPr sz="1100" spc="1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6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 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0.90m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tall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above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4771" y="3597464"/>
            <a:ext cx="4130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25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100" spc="25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Space</a:t>
            </a:r>
            <a:r>
              <a:rPr sz="1100" spc="25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5" dirty="0">
                <a:solidFill>
                  <a:srgbClr val="8A6F51"/>
                </a:solidFill>
                <a:latin typeface="Microsoft Sans Serif"/>
                <a:cs typeface="Microsoft Sans Serif"/>
              </a:rPr>
              <a:t>Hole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580" y="3809145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3970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10"/>
              </a:spcBef>
              <a:tabLst>
                <a:tab pos="2941320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Loop</a:t>
            </a:r>
            <a:r>
              <a:rPr sz="1100" spc="26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Rocket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9659" y="326807"/>
            <a:ext cx="566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SLIDES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66901" y="326807"/>
            <a:ext cx="11226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HEIGHT</a:t>
            </a:r>
            <a:r>
              <a:rPr sz="1100" b="1" spc="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Tahoma"/>
                <a:cs typeface="Tahoma"/>
              </a:rPr>
              <a:t>LIMIT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70668" y="567566"/>
            <a:ext cx="1772920" cy="45212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1,20m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person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70641" y="1206941"/>
            <a:ext cx="1772920" cy="45148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endParaRPr sz="1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person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4966" y="2316972"/>
            <a:ext cx="4130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65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650" spc="262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650" spc="27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82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Aquatube</a:t>
            </a:r>
            <a:r>
              <a:rPr sz="1650" spc="27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04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65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1580" y="2528416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397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10"/>
              </a:spcBef>
              <a:tabLst>
                <a:tab pos="2941320" algn="l"/>
              </a:tabLst>
            </a:pPr>
            <a:r>
              <a:rPr sz="165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650" spc="262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650" spc="27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82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Aquatube</a:t>
            </a:r>
            <a:r>
              <a:rPr sz="1650" spc="27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12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3</a:t>
            </a:r>
            <a:r>
              <a:rPr sz="1650" baseline="505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4966" y="2743760"/>
            <a:ext cx="4130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100" spc="1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Aquatube</a:t>
            </a:r>
            <a:r>
              <a:rPr sz="1100" spc="1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4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1580" y="2955327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524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20"/>
              </a:spcBef>
              <a:tabLst>
                <a:tab pos="2941320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Kompakt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4858" y="3171542"/>
            <a:ext cx="4130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Kompakt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1580" y="3382236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2065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95"/>
              </a:spcBef>
              <a:tabLst>
                <a:tab pos="2941320" algn="l"/>
              </a:tabLst>
            </a:pPr>
            <a:r>
              <a:rPr sz="1650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650" spc="22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Tower</a:t>
            </a:r>
            <a:r>
              <a:rPr sz="1650" spc="232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89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Kompakt</a:t>
            </a:r>
            <a:r>
              <a:rPr sz="1650" spc="232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6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</a:t>
            </a:r>
            <a:r>
              <a:rPr sz="1650" spc="232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12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3</a:t>
            </a:r>
            <a:r>
              <a:rPr sz="1650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70457" y="4020520"/>
            <a:ext cx="22834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Min.1,40m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35kg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21728" y="773656"/>
            <a:ext cx="4304665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total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area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Park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15,000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square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5" dirty="0">
                <a:solidFill>
                  <a:srgbClr val="8A6F51"/>
                </a:solidFill>
                <a:latin typeface="Microsoft Sans Serif"/>
                <a:cs typeface="Microsoft Sans Serif"/>
              </a:rPr>
              <a:t>meters.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Entrance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to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Park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complimentary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hotel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guests.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21695" y="1457793"/>
            <a:ext cx="36379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Opening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closing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dates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01.05.2025‑31.10.2025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21659" y="1883684"/>
            <a:ext cx="21329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There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are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total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28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slides.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21621" y="2264268"/>
            <a:ext cx="297688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depth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Adult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Pool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cm.</a:t>
            </a:r>
            <a:r>
              <a:rPr sz="1100" spc="5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Children's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Pool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has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depth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40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cm.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21576" y="2786327"/>
            <a:ext cx="3627754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Children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under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age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of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10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must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be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accompanied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by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their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parents.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21576" y="3293672"/>
            <a:ext cx="3345179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Food</a:t>
            </a:r>
            <a:r>
              <a:rPr sz="11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beverage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services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within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park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8A6F51"/>
                </a:solidFill>
                <a:latin typeface="Microsoft Sans Serif"/>
                <a:cs typeface="Microsoft Sans Serif"/>
              </a:rPr>
              <a:t>are 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available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an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additional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fee.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C553D0F5-DE78-3A25-0723-387F4EA73F0B}"/>
              </a:ext>
            </a:extLst>
          </p:cNvPr>
          <p:cNvSpPr txBox="1"/>
          <p:nvPr/>
        </p:nvSpPr>
        <p:spPr>
          <a:xfrm>
            <a:off x="8013017" y="3759941"/>
            <a:ext cx="4711837" cy="42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lang="en-US"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For hotel guests, the kiosks located in the Aquapark offering fast food options such as hamburgers, pizza, doner and soft</a:t>
            </a:r>
            <a:r>
              <a:rPr lang="tr-TR"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lang="en-US"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 drinks, will be complimentary</a:t>
            </a:r>
            <a:r>
              <a:rPr lang="tr-TR"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.</a:t>
            </a:r>
            <a:endParaRPr lang="en-US" sz="11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34211" y="4998528"/>
            <a:ext cx="7620" cy="213995"/>
          </a:xfrm>
          <a:custGeom>
            <a:avLst/>
            <a:gdLst/>
            <a:ahLst/>
            <a:cxnLst/>
            <a:rect l="l" t="t" r="r" b="b"/>
            <a:pathLst>
              <a:path w="7620" h="213995">
                <a:moveTo>
                  <a:pt x="7366" y="0"/>
                </a:moveTo>
                <a:lnTo>
                  <a:pt x="0" y="0"/>
                </a:lnTo>
                <a:lnTo>
                  <a:pt x="0" y="213453"/>
                </a:lnTo>
                <a:lnTo>
                  <a:pt x="7366" y="213453"/>
                </a:lnTo>
                <a:lnTo>
                  <a:pt x="7366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1584" y="2953055"/>
            <a:ext cx="12592685" cy="504190"/>
            <a:chOff x="141584" y="2953055"/>
            <a:chExt cx="12592685" cy="504190"/>
          </a:xfrm>
        </p:grpSpPr>
        <p:sp>
          <p:nvSpPr>
            <p:cNvPr id="4" name="object 4"/>
            <p:cNvSpPr/>
            <p:nvPr/>
          </p:nvSpPr>
          <p:spPr>
            <a:xfrm>
              <a:off x="141584" y="2953055"/>
              <a:ext cx="2792095" cy="504190"/>
            </a:xfrm>
            <a:custGeom>
              <a:avLst/>
              <a:gdLst/>
              <a:ahLst/>
              <a:cxnLst/>
              <a:rect l="l" t="t" r="r" b="b"/>
              <a:pathLst>
                <a:path w="2792095" h="504189">
                  <a:moveTo>
                    <a:pt x="2792065" y="0"/>
                  </a:moveTo>
                  <a:lnTo>
                    <a:pt x="0" y="0"/>
                  </a:lnTo>
                  <a:lnTo>
                    <a:pt x="0" y="503614"/>
                  </a:lnTo>
                  <a:lnTo>
                    <a:pt x="2792065" y="503614"/>
                  </a:lnTo>
                  <a:lnTo>
                    <a:pt x="2792065" y="0"/>
                  </a:lnTo>
                  <a:close/>
                </a:path>
              </a:pathLst>
            </a:custGeom>
            <a:solidFill>
              <a:srgbClr val="A6544A">
                <a:alpha val="8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3650" y="2953055"/>
              <a:ext cx="4900295" cy="504190"/>
            </a:xfrm>
            <a:custGeom>
              <a:avLst/>
              <a:gdLst/>
              <a:ahLst/>
              <a:cxnLst/>
              <a:rect l="l" t="t" r="r" b="b"/>
              <a:pathLst>
                <a:path w="4900295" h="504189">
                  <a:moveTo>
                    <a:pt x="4900277" y="0"/>
                  </a:moveTo>
                  <a:lnTo>
                    <a:pt x="0" y="0"/>
                  </a:lnTo>
                  <a:lnTo>
                    <a:pt x="0" y="503614"/>
                  </a:lnTo>
                  <a:lnTo>
                    <a:pt x="4900277" y="503614"/>
                  </a:lnTo>
                  <a:lnTo>
                    <a:pt x="4900277" y="0"/>
                  </a:lnTo>
                  <a:close/>
                </a:path>
              </a:pathLst>
            </a:custGeom>
            <a:solidFill>
              <a:srgbClr val="A6544A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33923" y="2953055"/>
              <a:ext cx="4900295" cy="504190"/>
            </a:xfrm>
            <a:custGeom>
              <a:avLst/>
              <a:gdLst/>
              <a:ahLst/>
              <a:cxnLst/>
              <a:rect l="l" t="t" r="r" b="b"/>
              <a:pathLst>
                <a:path w="4900295" h="504189">
                  <a:moveTo>
                    <a:pt x="4900287" y="0"/>
                  </a:moveTo>
                  <a:lnTo>
                    <a:pt x="0" y="0"/>
                  </a:lnTo>
                  <a:lnTo>
                    <a:pt x="0" y="503614"/>
                  </a:lnTo>
                  <a:lnTo>
                    <a:pt x="4900287" y="503614"/>
                  </a:lnTo>
                  <a:lnTo>
                    <a:pt x="4900287" y="0"/>
                  </a:lnTo>
                  <a:close/>
                </a:path>
              </a:pathLst>
            </a:custGeom>
            <a:solidFill>
              <a:srgbClr val="A6544A">
                <a:alpha val="8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24008" y="3223828"/>
            <a:ext cx="5137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NOTES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052" y="3510160"/>
            <a:ext cx="334835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King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Cobra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040" y="3935896"/>
            <a:ext cx="5024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Turbolance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Person꞉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90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180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584" y="4571619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651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30"/>
              </a:spcBef>
              <a:tabLst>
                <a:tab pos="2941320" algn="l"/>
              </a:tabLst>
            </a:pP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Rafting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Flying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Kişi꞉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90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180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5013" y="5215196"/>
            <a:ext cx="48431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Multi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(3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line)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Kişi꞉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90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180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584" y="5852347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524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20"/>
              </a:spcBef>
              <a:tabLst>
                <a:tab pos="2941320" algn="l"/>
              </a:tabLst>
            </a:pP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Kamikaze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172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2</a:t>
            </a:r>
            <a:r>
              <a:rPr sz="1650" spc="150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2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Kişi꞉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142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22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90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82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494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7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180</a:t>
            </a:r>
            <a:r>
              <a:rPr sz="1650" spc="157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44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650" baseline="2525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997" y="6068065"/>
            <a:ext cx="4130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Body</a:t>
            </a:r>
            <a:r>
              <a:rPr sz="1100" spc="17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</a:t>
            </a:r>
            <a:r>
              <a:rPr sz="1100" spc="18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5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7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650" spc="179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-1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650" baseline="2525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584" y="6279257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4604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14"/>
              </a:spcBef>
              <a:tabLst>
                <a:tab pos="2941320" algn="l"/>
              </a:tabLst>
            </a:pP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Twister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Racer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(4)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7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650" spc="179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-1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650" baseline="2525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4958" y="6494495"/>
            <a:ext cx="41306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8105" algn="l"/>
              </a:tabLst>
            </a:pP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Aquatube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7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650" spc="179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-1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650" baseline="2525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1584" y="6706166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397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10"/>
              </a:spcBef>
              <a:tabLst>
                <a:tab pos="2941320" algn="l"/>
              </a:tabLst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Tunnel</a:t>
            </a:r>
            <a:r>
              <a:rPr sz="1100" spc="20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Free</a:t>
            </a:r>
            <a:r>
              <a:rPr sz="1100" spc="2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fall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7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650" spc="179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-1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650" baseline="2525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4930" y="6875350"/>
            <a:ext cx="4130675" cy="45212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2618105" algn="l"/>
              </a:tabLst>
            </a:pP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Kamikaze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5Tip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7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650" spc="179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-1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650" baseline="2525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  <a:tabLst>
                <a:tab pos="2618105" algn="l"/>
              </a:tabLst>
            </a:pP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Magicone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	</a:t>
            </a:r>
            <a:r>
              <a:rPr sz="1650" spc="7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r>
              <a:rPr sz="1650" spc="179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650" spc="-15" baseline="2525" dirty="0">
                <a:solidFill>
                  <a:srgbClr val="8A6F51"/>
                </a:solidFill>
                <a:latin typeface="Microsoft Sans Serif"/>
                <a:cs typeface="Microsoft Sans Serif"/>
              </a:rPr>
              <a:t>Max.120kg</a:t>
            </a:r>
            <a:endParaRPr sz="1650" baseline="2525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9663" y="3223828"/>
            <a:ext cx="566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SLIDES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66901" y="3223828"/>
            <a:ext cx="11226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HEIGHT</a:t>
            </a:r>
            <a:r>
              <a:rPr sz="1100" b="1" spc="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Tahoma"/>
                <a:cs typeface="Tahoma"/>
              </a:rPr>
              <a:t>LIMIT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1584" y="3717803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7780" rIns="0" bIns="0" rtlCol="0">
            <a:spAutoFit/>
          </a:bodyPr>
          <a:lstStyle/>
          <a:p>
            <a:pPr marL="372745" algn="ctr">
              <a:lnSpc>
                <a:spcPct val="100000"/>
              </a:lnSpc>
              <a:spcBef>
                <a:spcPts val="14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Kişi꞉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60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1584" y="4144708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6510" rIns="0" bIns="0" rtlCol="0">
            <a:spAutoFit/>
          </a:bodyPr>
          <a:lstStyle/>
          <a:p>
            <a:pPr marR="1083945" algn="ctr">
              <a:lnSpc>
                <a:spcPct val="100000"/>
              </a:lnSpc>
              <a:spcBef>
                <a:spcPts val="130"/>
              </a:spcBef>
            </a:pP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70649" y="4361345"/>
            <a:ext cx="2207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Kişi꞉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60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70640" y="4786941"/>
            <a:ext cx="7429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1584" y="4998528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3970" rIns="0" bIns="0" rtlCol="0">
            <a:spAutoFit/>
          </a:bodyPr>
          <a:lstStyle/>
          <a:p>
            <a:pPr marL="372745" algn="ctr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Kişi꞉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60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1584" y="5425437"/>
            <a:ext cx="7692390" cy="213995"/>
          </a:xfrm>
          <a:prstGeom prst="rect">
            <a:avLst/>
          </a:prstGeom>
          <a:solidFill>
            <a:srgbClr val="8A6F51">
              <a:alpha val="19999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R="1083945" algn="ctr">
              <a:lnSpc>
                <a:spcPct val="100000"/>
              </a:lnSpc>
              <a:spcBef>
                <a:spcPts val="100"/>
              </a:spcBef>
            </a:pP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Min.1,20m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70623" y="5638133"/>
            <a:ext cx="2207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1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 Kişi꞉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Min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60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Max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kg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41584" y="7133076"/>
            <a:ext cx="7692390" cy="213995"/>
          </a:xfrm>
          <a:custGeom>
            <a:avLst/>
            <a:gdLst/>
            <a:ahLst/>
            <a:cxnLst/>
            <a:rect l="l" t="t" r="r" b="b"/>
            <a:pathLst>
              <a:path w="7692390" h="213995">
                <a:moveTo>
                  <a:pt x="7692339" y="0"/>
                </a:moveTo>
                <a:lnTo>
                  <a:pt x="0" y="0"/>
                </a:lnTo>
                <a:lnTo>
                  <a:pt x="0" y="213455"/>
                </a:lnTo>
                <a:lnTo>
                  <a:pt x="7692339" y="213455"/>
                </a:lnTo>
                <a:lnTo>
                  <a:pt x="7692339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241" y="145450"/>
            <a:ext cx="12600478" cy="272188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024534" y="3681674"/>
            <a:ext cx="4304665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total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area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Park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15,000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square</a:t>
            </a:r>
            <a:r>
              <a:rPr sz="1100" spc="15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5" dirty="0">
                <a:solidFill>
                  <a:srgbClr val="8A6F51"/>
                </a:solidFill>
                <a:latin typeface="Microsoft Sans Serif"/>
                <a:cs typeface="Microsoft Sans Serif"/>
              </a:rPr>
              <a:t>meters.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Entrance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to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Aqua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Park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complimentary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hotel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8A6F51"/>
                </a:solidFill>
                <a:latin typeface="Microsoft Sans Serif"/>
                <a:cs typeface="Microsoft Sans Serif"/>
              </a:rPr>
              <a:t>guests.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24496" y="4365819"/>
            <a:ext cx="36379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Opening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closing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dates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01.05.2025‑31.10.2025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24455" y="4791714"/>
            <a:ext cx="21329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There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are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total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28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slides.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24428" y="5172301"/>
            <a:ext cx="2976880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depth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8A6F51"/>
                </a:solidFill>
                <a:latin typeface="Microsoft Sans Serif"/>
                <a:cs typeface="Microsoft Sans Serif"/>
              </a:rPr>
              <a:t>Adult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Pool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120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cm.</a:t>
            </a:r>
            <a:r>
              <a:rPr sz="1100" spc="50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Children's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Pool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has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depth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40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cm.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22375" y="5710042"/>
            <a:ext cx="2648585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Children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under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age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of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10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must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0" dirty="0">
                <a:solidFill>
                  <a:srgbClr val="8A6F51"/>
                </a:solidFill>
                <a:latin typeface="Microsoft Sans Serif"/>
                <a:cs typeface="Microsoft Sans Serif"/>
              </a:rPr>
              <a:t>be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accompanied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by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their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parents.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22375" y="6252618"/>
            <a:ext cx="3345179" cy="451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Food</a:t>
            </a:r>
            <a:r>
              <a:rPr sz="11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beverage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services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4" dirty="0">
                <a:solidFill>
                  <a:srgbClr val="8A6F51"/>
                </a:solidFill>
                <a:latin typeface="Microsoft Sans Serif"/>
                <a:cs typeface="Microsoft Sans Serif"/>
              </a:rPr>
              <a:t>within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park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25" dirty="0">
                <a:solidFill>
                  <a:srgbClr val="8A6F51"/>
                </a:solidFill>
                <a:latin typeface="Microsoft Sans Serif"/>
                <a:cs typeface="Microsoft Sans Serif"/>
              </a:rPr>
              <a:t>are 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available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for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an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additional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fee.</a:t>
            </a:r>
            <a:endParaRPr sz="1100" dirty="0">
              <a:latin typeface="Microsoft Sans Serif"/>
              <a:cs typeface="Microsoft Sans Serif"/>
            </a:endParaRPr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2FA30756-15C8-1212-10C0-B4932D3A8F0C}"/>
              </a:ext>
            </a:extLst>
          </p:cNvPr>
          <p:cNvSpPr txBox="1"/>
          <p:nvPr/>
        </p:nvSpPr>
        <p:spPr>
          <a:xfrm>
            <a:off x="8022373" y="6771103"/>
            <a:ext cx="4711837" cy="42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lang="en-US"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For hotel guests, the kiosks located in the Aquapark offering fast food options such as hamburgers, pizza, doner and soft</a:t>
            </a:r>
            <a:r>
              <a:rPr lang="tr-TR"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lang="en-US" sz="1100" spc="-20" dirty="0">
                <a:solidFill>
                  <a:srgbClr val="8A6F51"/>
                </a:solidFill>
                <a:latin typeface="Microsoft Sans Serif"/>
                <a:cs typeface="Microsoft Sans Serif"/>
              </a:rPr>
              <a:t> drinks, will be complimentary</a:t>
            </a:r>
            <a:endParaRPr lang="en-US" sz="11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483" y="1546980"/>
            <a:ext cx="12599993" cy="57990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3520" y="1029467"/>
            <a:ext cx="1016000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400"/>
              </a:lnSpc>
              <a:spcBef>
                <a:spcPts val="100"/>
              </a:spcBef>
            </a:pPr>
            <a:r>
              <a:rPr sz="1100" dirty="0">
                <a:solidFill>
                  <a:srgbClr val="B4765C"/>
                </a:solidFill>
                <a:latin typeface="Microsoft Sans Serif"/>
                <a:cs typeface="Microsoft Sans Serif"/>
              </a:rPr>
              <a:t>19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B4765C"/>
                </a:solidFill>
                <a:latin typeface="Microsoft Sans Serif"/>
                <a:cs typeface="Microsoft Sans Serif"/>
              </a:rPr>
              <a:t>giant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B4765C"/>
                </a:solidFill>
                <a:latin typeface="Microsoft Sans Serif"/>
                <a:cs typeface="Microsoft Sans Serif"/>
              </a:rPr>
              <a:t>dinosaurs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B4765C"/>
                </a:solidFill>
                <a:latin typeface="Microsoft Sans Serif"/>
                <a:cs typeface="Microsoft Sans Serif"/>
              </a:rPr>
              <a:t>at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B4765C"/>
                </a:solidFill>
                <a:latin typeface="Microsoft Sans Serif"/>
                <a:cs typeface="Microsoft Sans Serif"/>
              </a:rPr>
              <a:t>Candyland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bring </a:t>
            </a:r>
            <a:r>
              <a:rPr sz="1100" spc="75" dirty="0">
                <a:solidFill>
                  <a:srgbClr val="B4765C"/>
                </a:solidFill>
                <a:latin typeface="Microsoft Sans Serif"/>
                <a:cs typeface="Microsoft Sans Serif"/>
              </a:rPr>
              <a:t>the</a:t>
            </a:r>
            <a:r>
              <a:rPr sz="1100" spc="11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155" dirty="0">
                <a:solidFill>
                  <a:srgbClr val="B4765C"/>
                </a:solidFill>
                <a:latin typeface="Microsoft Sans Serif"/>
                <a:cs typeface="Microsoft Sans Serif"/>
              </a:rPr>
              <a:t>thrill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of </a:t>
            </a:r>
            <a:r>
              <a:rPr sz="1100" spc="75" dirty="0">
                <a:solidFill>
                  <a:srgbClr val="B4765C"/>
                </a:solidFill>
                <a:latin typeface="Microsoft Sans Serif"/>
                <a:cs typeface="Microsoft Sans Serif"/>
              </a:rPr>
              <a:t>the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B4765C"/>
                </a:solidFill>
                <a:latin typeface="Microsoft Sans Serif"/>
                <a:cs typeface="Microsoft Sans Serif"/>
              </a:rPr>
              <a:t>past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B4765C"/>
                </a:solidFill>
                <a:latin typeface="Microsoft Sans Serif"/>
                <a:cs typeface="Microsoft Sans Serif"/>
              </a:rPr>
              <a:t>to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B4765C"/>
                </a:solidFill>
                <a:latin typeface="Microsoft Sans Serif"/>
                <a:cs typeface="Microsoft Sans Serif"/>
              </a:rPr>
              <a:t>the</a:t>
            </a:r>
            <a:r>
              <a:rPr sz="1100" spc="11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B4765C"/>
                </a:solidFill>
                <a:latin typeface="Microsoft Sans Serif"/>
                <a:cs typeface="Microsoft Sans Serif"/>
              </a:rPr>
              <a:t>present!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B4765C"/>
                </a:solidFill>
                <a:latin typeface="Microsoft Sans Serif"/>
                <a:cs typeface="Microsoft Sans Serif"/>
              </a:rPr>
              <a:t>They’re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B4765C"/>
                </a:solidFill>
                <a:latin typeface="Microsoft Sans Serif"/>
                <a:cs typeface="Microsoft Sans Serif"/>
              </a:rPr>
              <a:t>waiting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B4765C"/>
                </a:solidFill>
                <a:latin typeface="Microsoft Sans Serif"/>
                <a:cs typeface="Microsoft Sans Serif"/>
              </a:rPr>
              <a:t>to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B4765C"/>
                </a:solidFill>
                <a:latin typeface="Microsoft Sans Serif"/>
                <a:cs typeface="Microsoft Sans Serif"/>
              </a:rPr>
              <a:t>welcome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145" dirty="0">
                <a:solidFill>
                  <a:srgbClr val="B4765C"/>
                </a:solidFill>
                <a:latin typeface="Microsoft Sans Serif"/>
                <a:cs typeface="Microsoft Sans Serif"/>
              </a:rPr>
              <a:t>little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B4765C"/>
                </a:solidFill>
                <a:latin typeface="Microsoft Sans Serif"/>
                <a:cs typeface="Microsoft Sans Serif"/>
              </a:rPr>
              <a:t>visitors</a:t>
            </a:r>
            <a:r>
              <a:rPr sz="1100" spc="11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B4765C"/>
                </a:solidFill>
                <a:latin typeface="Microsoft Sans Serif"/>
                <a:cs typeface="Microsoft Sans Serif"/>
              </a:rPr>
              <a:t>and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B4765C"/>
                </a:solidFill>
                <a:latin typeface="Microsoft Sans Serif"/>
                <a:cs typeface="Microsoft Sans Serif"/>
              </a:rPr>
              <a:t>their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B4765C"/>
                </a:solidFill>
                <a:latin typeface="Microsoft Sans Serif"/>
                <a:cs typeface="Microsoft Sans Serif"/>
              </a:rPr>
              <a:t>parents</a:t>
            </a:r>
            <a:r>
              <a:rPr sz="1100" spc="10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B4765C"/>
                </a:solidFill>
                <a:latin typeface="Microsoft Sans Serif"/>
                <a:cs typeface="Microsoft Sans Serif"/>
              </a:rPr>
              <a:t>between </a:t>
            </a:r>
            <a:r>
              <a:rPr sz="1100" dirty="0">
                <a:solidFill>
                  <a:srgbClr val="B4765C"/>
                </a:solidFill>
                <a:latin typeface="Microsoft Sans Serif"/>
                <a:cs typeface="Microsoft Sans Serif"/>
              </a:rPr>
              <a:t>May</a:t>
            </a:r>
            <a:r>
              <a:rPr sz="1100" spc="7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B4765C"/>
                </a:solidFill>
                <a:latin typeface="Microsoft Sans Serif"/>
                <a:cs typeface="Microsoft Sans Serif"/>
              </a:rPr>
              <a:t>1,</a:t>
            </a:r>
            <a:r>
              <a:rPr sz="1100" spc="8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B4765C"/>
                </a:solidFill>
                <a:latin typeface="Microsoft Sans Serif"/>
                <a:cs typeface="Microsoft Sans Serif"/>
              </a:rPr>
              <a:t>2025,</a:t>
            </a:r>
            <a:r>
              <a:rPr sz="1100" spc="8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B4765C"/>
                </a:solidFill>
                <a:latin typeface="Microsoft Sans Serif"/>
                <a:cs typeface="Microsoft Sans Serif"/>
              </a:rPr>
              <a:t>and</a:t>
            </a:r>
            <a:r>
              <a:rPr sz="1100" spc="8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B4765C"/>
                </a:solidFill>
                <a:latin typeface="Microsoft Sans Serif"/>
                <a:cs typeface="Microsoft Sans Serif"/>
              </a:rPr>
              <a:t>October</a:t>
            </a:r>
            <a:r>
              <a:rPr sz="1100" spc="8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B4765C"/>
                </a:solidFill>
                <a:latin typeface="Microsoft Sans Serif"/>
                <a:cs typeface="Microsoft Sans Serif"/>
              </a:rPr>
              <a:t>31,</a:t>
            </a:r>
            <a:r>
              <a:rPr sz="1100" spc="7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B4765C"/>
                </a:solidFill>
                <a:latin typeface="Microsoft Sans Serif"/>
                <a:cs typeface="Microsoft Sans Serif"/>
              </a:rPr>
              <a:t>2025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483" y="965055"/>
            <a:ext cx="12600305" cy="7620"/>
          </a:xfrm>
          <a:custGeom>
            <a:avLst/>
            <a:gdLst/>
            <a:ahLst/>
            <a:cxnLst/>
            <a:rect l="l" t="t" r="r" b="b"/>
            <a:pathLst>
              <a:path w="12600305" h="7619">
                <a:moveTo>
                  <a:pt x="12599993" y="0"/>
                </a:moveTo>
                <a:lnTo>
                  <a:pt x="0" y="0"/>
                </a:lnTo>
                <a:lnTo>
                  <a:pt x="0" y="7200"/>
                </a:lnTo>
                <a:lnTo>
                  <a:pt x="12599993" y="7200"/>
                </a:lnTo>
                <a:lnTo>
                  <a:pt x="12599993" y="0"/>
                </a:lnTo>
                <a:close/>
              </a:path>
            </a:pathLst>
          </a:custGeom>
          <a:solidFill>
            <a:srgbClr val="B476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6953" y="416528"/>
            <a:ext cx="3159125" cy="461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50" i="1" dirty="0">
                <a:solidFill>
                  <a:srgbClr val="B4765C"/>
                </a:solidFill>
                <a:latin typeface="Times New Roman"/>
                <a:cs typeface="Times New Roman"/>
              </a:rPr>
              <a:t>Candytown </a:t>
            </a:r>
            <a:r>
              <a:rPr sz="2850" i="1" spc="-10" dirty="0">
                <a:solidFill>
                  <a:srgbClr val="B4765C"/>
                </a:solidFill>
                <a:latin typeface="Times New Roman"/>
                <a:cs typeface="Times New Roman"/>
              </a:rPr>
              <a:t>Dinopark</a:t>
            </a:r>
            <a:endParaRPr sz="2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542" y="1627942"/>
            <a:ext cx="12597879" cy="571206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1480" y="980223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4">
                <a:moveTo>
                  <a:pt x="12599998" y="0"/>
                </a:moveTo>
                <a:lnTo>
                  <a:pt x="0" y="0"/>
                </a:lnTo>
                <a:lnTo>
                  <a:pt x="0" y="213453"/>
                </a:lnTo>
                <a:lnTo>
                  <a:pt x="12599998" y="213453"/>
                </a:lnTo>
                <a:lnTo>
                  <a:pt x="12599998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480" y="553312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5">
                <a:moveTo>
                  <a:pt x="12599998" y="0"/>
                </a:moveTo>
                <a:lnTo>
                  <a:pt x="0" y="0"/>
                </a:lnTo>
                <a:lnTo>
                  <a:pt x="0" y="213455"/>
                </a:lnTo>
                <a:lnTo>
                  <a:pt x="12599998" y="213455"/>
                </a:lnTo>
                <a:lnTo>
                  <a:pt x="12599998" y="0"/>
                </a:lnTo>
                <a:close/>
              </a:path>
            </a:pathLst>
          </a:custGeom>
          <a:solidFill>
            <a:srgbClr val="8A6F51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18376" y="344976"/>
            <a:ext cx="48329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Outdoor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Candytown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Kids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Club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opened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28.03.2025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90" dirty="0">
                <a:solidFill>
                  <a:srgbClr val="8A6F51"/>
                </a:solidFill>
                <a:latin typeface="Microsoft Sans Serif"/>
                <a:cs typeface="Microsoft Sans Serif"/>
              </a:rPr>
              <a:t>–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31.10.2025*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8176" y="512616"/>
            <a:ext cx="7094855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699"/>
              </a:lnSpc>
              <a:spcBef>
                <a:spcPts val="100"/>
              </a:spcBef>
            </a:pP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Out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of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this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dates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Mini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club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85" dirty="0">
                <a:solidFill>
                  <a:srgbClr val="8A6F51"/>
                </a:solidFill>
                <a:latin typeface="Microsoft Sans Serif"/>
                <a:cs typeface="Microsoft Sans Serif"/>
              </a:rPr>
              <a:t>will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operate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in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the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8A6F51"/>
                </a:solidFill>
                <a:latin typeface="Microsoft Sans Serif"/>
                <a:cs typeface="Microsoft Sans Serif"/>
              </a:rPr>
              <a:t>main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building.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Kids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8A6F51"/>
                </a:solidFill>
                <a:latin typeface="Microsoft Sans Serif"/>
                <a:cs typeface="Microsoft Sans Serif"/>
              </a:rPr>
              <a:t>Club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is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situated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on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5000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m2.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Designed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as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mini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city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10" dirty="0">
                <a:solidFill>
                  <a:srgbClr val="8A6F51"/>
                </a:solidFill>
                <a:latin typeface="Microsoft Sans Serif"/>
                <a:cs typeface="Microsoft Sans Serif"/>
              </a:rPr>
              <a:t>with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theater,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PS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room,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cinema,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dance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room,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teenager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8A6F51"/>
                </a:solidFill>
                <a:latin typeface="Microsoft Sans Serif"/>
                <a:cs typeface="Microsoft Sans Serif"/>
              </a:rPr>
              <a:t>club,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210" dirty="0">
                <a:solidFill>
                  <a:srgbClr val="8A6F51"/>
                </a:solidFill>
                <a:latin typeface="Microsoft Sans Serif"/>
                <a:cs typeface="Microsoft Sans Serif"/>
              </a:rPr>
              <a:t>0‑3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years</a:t>
            </a:r>
            <a:r>
              <a:rPr sz="1100" spc="12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old</a:t>
            </a:r>
            <a:r>
              <a:rPr sz="1100" spc="12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room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Baby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Room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85" dirty="0">
                <a:solidFill>
                  <a:srgbClr val="8A6F51"/>
                </a:solidFill>
                <a:latin typeface="Microsoft Sans Serif"/>
                <a:cs typeface="Microsoft Sans Serif"/>
              </a:rPr>
              <a:t>(0‑3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8A6F51"/>
                </a:solidFill>
                <a:latin typeface="Microsoft Sans Serif"/>
                <a:cs typeface="Microsoft Sans Serif"/>
              </a:rPr>
              <a:t>years)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children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should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be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supervised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8A6F51"/>
                </a:solidFill>
                <a:latin typeface="Microsoft Sans Serif"/>
                <a:cs typeface="Microsoft Sans Serif"/>
              </a:rPr>
              <a:t>by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their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parents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8141" y="1208241"/>
            <a:ext cx="48329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5" dirty="0">
                <a:solidFill>
                  <a:srgbClr val="8A6F51"/>
                </a:solidFill>
                <a:latin typeface="Microsoft Sans Serif"/>
                <a:cs typeface="Microsoft Sans Serif"/>
              </a:rPr>
              <a:t>Individual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8A6F51"/>
                </a:solidFill>
                <a:latin typeface="Microsoft Sans Serif"/>
                <a:cs typeface="Microsoft Sans Serif"/>
              </a:rPr>
              <a:t>babysitting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between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8A6F51"/>
                </a:solidFill>
                <a:latin typeface="Microsoft Sans Serif"/>
                <a:cs typeface="Microsoft Sans Serif"/>
              </a:rPr>
              <a:t>18꞉00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330" dirty="0">
                <a:solidFill>
                  <a:srgbClr val="8A6F51"/>
                </a:solidFill>
                <a:latin typeface="Microsoft Sans Serif"/>
                <a:cs typeface="Microsoft Sans Serif"/>
              </a:rPr>
              <a:t>‑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40" dirty="0">
                <a:solidFill>
                  <a:srgbClr val="8A6F51"/>
                </a:solidFill>
                <a:latin typeface="Microsoft Sans Serif"/>
                <a:cs typeface="Microsoft Sans Serif"/>
              </a:rPr>
              <a:t>00꞉00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8A6F51"/>
                </a:solidFill>
                <a:latin typeface="Microsoft Sans Serif"/>
                <a:cs typeface="Microsoft Sans Serif"/>
              </a:rPr>
              <a:t>(paid</a:t>
            </a:r>
            <a:r>
              <a:rPr sz="1100" spc="9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613" y="344976"/>
            <a:ext cx="1699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60" dirty="0">
                <a:solidFill>
                  <a:srgbClr val="B4765C"/>
                </a:solidFill>
                <a:latin typeface="Tahoma"/>
                <a:cs typeface="Tahoma"/>
              </a:rPr>
              <a:t>MINI</a:t>
            </a:r>
            <a:r>
              <a:rPr sz="1100" b="1" spc="20" dirty="0">
                <a:solidFill>
                  <a:srgbClr val="B4765C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B4765C"/>
                </a:solidFill>
                <a:latin typeface="Tahoma"/>
                <a:cs typeface="Tahoma"/>
              </a:rPr>
              <a:t>CLUB</a:t>
            </a:r>
            <a:r>
              <a:rPr sz="1100" b="1" spc="20" dirty="0">
                <a:solidFill>
                  <a:srgbClr val="B4765C"/>
                </a:solidFill>
                <a:latin typeface="Tahoma"/>
                <a:cs typeface="Tahoma"/>
              </a:rPr>
              <a:t> </a:t>
            </a:r>
            <a:r>
              <a:rPr sz="1100" b="1" spc="100" dirty="0">
                <a:solidFill>
                  <a:srgbClr val="B4765C"/>
                </a:solidFill>
                <a:latin typeface="Tahoma"/>
                <a:cs typeface="Tahoma"/>
              </a:rPr>
              <a:t>4‑7</a:t>
            </a:r>
            <a:r>
              <a:rPr sz="1100" b="1" spc="20" dirty="0">
                <a:solidFill>
                  <a:srgbClr val="B4765C"/>
                </a:solidFill>
                <a:latin typeface="Tahoma"/>
                <a:cs typeface="Tahoma"/>
              </a:rPr>
              <a:t> </a:t>
            </a:r>
            <a:r>
              <a:rPr sz="1100" b="1" spc="-20" dirty="0">
                <a:solidFill>
                  <a:srgbClr val="B4765C"/>
                </a:solidFill>
                <a:latin typeface="Tahoma"/>
                <a:cs typeface="Tahoma"/>
              </a:rPr>
              <a:t>YEARS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3601" y="1197841"/>
            <a:ext cx="20580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B4765C"/>
                </a:solidFill>
                <a:latin typeface="Tahoma"/>
                <a:cs typeface="Tahoma"/>
              </a:rPr>
              <a:t>TEENAGE</a:t>
            </a:r>
            <a:r>
              <a:rPr sz="1100" b="1" spc="60" dirty="0">
                <a:solidFill>
                  <a:srgbClr val="B4765C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B4765C"/>
                </a:solidFill>
                <a:latin typeface="Tahoma"/>
                <a:cs typeface="Tahoma"/>
              </a:rPr>
              <a:t>CLUB</a:t>
            </a:r>
            <a:r>
              <a:rPr sz="1100" b="1" spc="60" dirty="0">
                <a:solidFill>
                  <a:srgbClr val="B4765C"/>
                </a:solidFill>
                <a:latin typeface="Tahoma"/>
                <a:cs typeface="Tahoma"/>
              </a:rPr>
              <a:t> </a:t>
            </a:r>
            <a:r>
              <a:rPr sz="1100" b="1" spc="75" dirty="0">
                <a:solidFill>
                  <a:srgbClr val="B4765C"/>
                </a:solidFill>
                <a:latin typeface="Tahoma"/>
                <a:cs typeface="Tahoma"/>
              </a:rPr>
              <a:t>8‑14</a:t>
            </a:r>
            <a:r>
              <a:rPr sz="1100" b="1" spc="60" dirty="0">
                <a:solidFill>
                  <a:srgbClr val="B4765C"/>
                </a:solidFill>
                <a:latin typeface="Tahoma"/>
                <a:cs typeface="Tahoma"/>
              </a:rPr>
              <a:t> </a:t>
            </a:r>
            <a:r>
              <a:rPr sz="1100" b="1" spc="-20" dirty="0">
                <a:solidFill>
                  <a:srgbClr val="B4765C"/>
                </a:solidFill>
                <a:latin typeface="Tahoma"/>
                <a:cs typeface="Tahoma"/>
              </a:rPr>
              <a:t>YEARS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7425" y="6021165"/>
            <a:ext cx="2169924" cy="73386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476" y="2483830"/>
            <a:ext cx="12600305" cy="274955"/>
          </a:xfrm>
          <a:custGeom>
            <a:avLst/>
            <a:gdLst/>
            <a:ahLst/>
            <a:cxnLst/>
            <a:rect l="l" t="t" r="r" b="b"/>
            <a:pathLst>
              <a:path w="12600305" h="274955">
                <a:moveTo>
                  <a:pt x="12599996" y="0"/>
                </a:moveTo>
                <a:lnTo>
                  <a:pt x="0" y="0"/>
                </a:lnTo>
                <a:lnTo>
                  <a:pt x="0" y="274633"/>
                </a:lnTo>
                <a:lnTo>
                  <a:pt x="12599996" y="274633"/>
                </a:lnTo>
                <a:lnTo>
                  <a:pt x="12599996" y="0"/>
                </a:lnTo>
                <a:close/>
              </a:path>
            </a:pathLst>
          </a:custGeom>
          <a:solidFill>
            <a:srgbClr val="A6544A">
              <a:alpha val="7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1476" y="145915"/>
          <a:ext cx="12676505" cy="4553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7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AGE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GROUP</a:t>
                      </a:r>
                      <a:r>
                        <a:rPr sz="120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FOR</a:t>
                      </a:r>
                      <a:r>
                        <a:rPr sz="120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MINI</a:t>
                      </a:r>
                      <a:r>
                        <a:rPr sz="120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CLUB</a:t>
                      </a:r>
                      <a:r>
                        <a:rPr sz="120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4‑7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Kids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Fitness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Discovery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Nature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Play</a:t>
                      </a:r>
                      <a:r>
                        <a:rPr sz="1100" spc="2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Dough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Wild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West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Kinetic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Sand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Origami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Creating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Masks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Treasure</a:t>
                      </a:r>
                      <a:r>
                        <a:rPr sz="1100" spc="2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Hunting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Fire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Fighters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Artcraft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Kids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Yoga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Olympic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Mini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Disco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Cooking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Workshop</a:t>
                      </a:r>
                      <a:r>
                        <a:rPr sz="1100" spc="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(Masterchef)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Outdoor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Playground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The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Laboratory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Day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22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Acyrilic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Workshop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Baloon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Workshop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Basket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Kite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Fest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Braslet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Naclet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Face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1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Body</a:t>
                      </a:r>
                      <a:r>
                        <a:rPr sz="1100" spc="1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Painting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Mega</a:t>
                      </a:r>
                      <a:r>
                        <a:rPr sz="1100" spc="25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Bubbles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Ebru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Table</a:t>
                      </a:r>
                      <a:r>
                        <a:rPr sz="1100" spc="2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Face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Mask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Factory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Ceramic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Workshop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67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Ghost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Judo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Memory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Quest</a:t>
                      </a:r>
                      <a:r>
                        <a:rPr sz="1100" spc="2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r>
                        <a:rPr sz="1100" spc="25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(Jumanji,Madagaskar…)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9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335915">
                        <a:lnSpc>
                          <a:spcPts val="1220"/>
                        </a:lnSpc>
                        <a:spcBef>
                          <a:spcPts val="235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Dino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Day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ts val="1220"/>
                        </a:lnSpc>
                        <a:spcBef>
                          <a:spcPts val="235"/>
                        </a:spcBef>
                      </a:pP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Greenhouse</a:t>
                      </a:r>
                      <a:r>
                        <a:rPr sz="1100" spc="3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Study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79095">
                        <a:lnSpc>
                          <a:spcPts val="1220"/>
                        </a:lnSpc>
                        <a:spcBef>
                          <a:spcPts val="23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Roboting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Codng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ts val="1220"/>
                        </a:lnSpc>
                        <a:spcBef>
                          <a:spcPts val="23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Birthday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Party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(Extra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185">
                <a:tc gridSpan="4">
                  <a:txBody>
                    <a:bodyPr/>
                    <a:lstStyle/>
                    <a:p>
                      <a:pPr marL="340360">
                        <a:lnSpc>
                          <a:spcPts val="1360"/>
                        </a:lnSpc>
                        <a:spcBef>
                          <a:spcPts val="119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AGE</a:t>
                      </a:r>
                      <a:r>
                        <a:rPr sz="1200" b="1" spc="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GROUP</a:t>
                      </a:r>
                      <a:r>
                        <a:rPr sz="1200" b="1" spc="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FOR</a:t>
                      </a:r>
                      <a:r>
                        <a:rPr sz="1200" b="1" spc="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TEENAGE</a:t>
                      </a:r>
                      <a:r>
                        <a:rPr sz="1200" b="1" spc="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CLUB</a:t>
                      </a:r>
                      <a:r>
                        <a:rPr sz="1200" b="1" spc="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8‑14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5176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Activity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3030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Boccia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303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Mini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Stage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Music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Corner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3030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Play</a:t>
                      </a:r>
                      <a:r>
                        <a:rPr sz="1100" spc="2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House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303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Balloon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Rally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Quest</a:t>
                      </a:r>
                      <a:r>
                        <a:rPr sz="1100" spc="2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r>
                        <a:rPr sz="1100" spc="25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(Jumanji,Madagaskar…)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3D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Cinema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Movies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Face</a:t>
                      </a:r>
                      <a:r>
                        <a:rPr sz="1100" spc="1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1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Body</a:t>
                      </a:r>
                      <a:r>
                        <a:rPr sz="1100" spc="1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Painting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Water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Polo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Water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Olympic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Ceramic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Workshop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Fun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Starts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Greenhouse</a:t>
                      </a:r>
                      <a:r>
                        <a:rPr sz="1100" spc="3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Study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Playstation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Table</a:t>
                      </a:r>
                      <a:r>
                        <a:rPr sz="1100" spc="2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Tennis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Basketball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Football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Ebru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Evening</a:t>
                      </a:r>
                      <a:r>
                        <a:rPr sz="1100" spc="3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Shows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Table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Tennis</a:t>
                      </a:r>
                      <a:r>
                        <a:rPr sz="1100" spc="2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Tournament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Treasure</a:t>
                      </a:r>
                      <a:r>
                        <a:rPr sz="1100" spc="2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Hunting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Basketball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Party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Volleyball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Origami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Creating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Necklace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Wristbands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Candy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Factory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685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Table</a:t>
                      </a:r>
                      <a:r>
                        <a:rPr sz="1100" spc="2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Roboting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Silence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Cinema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401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Birthday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Party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(extra </a:t>
                      </a: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Charge)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 marL="372110">
                        <a:lnSpc>
                          <a:spcPts val="122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Quest</a:t>
                      </a:r>
                      <a:r>
                        <a:rPr sz="1100" spc="2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r>
                        <a:rPr sz="1100" spc="25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(Jumanji,Madagaskar…)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ts val="1220"/>
                        </a:lnSpc>
                        <a:spcBef>
                          <a:spcPts val="16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Ghost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377825">
                        <a:lnSpc>
                          <a:spcPts val="1220"/>
                        </a:lnSpc>
                        <a:spcBef>
                          <a:spcPts val="160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Olympic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Games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475" y="4960198"/>
            <a:ext cx="12602008" cy="238587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1590" y="1384690"/>
            <a:ext cx="3029899" cy="45808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1557" y="962830"/>
            <a:ext cx="3029905" cy="44310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1209" y="427929"/>
            <a:ext cx="3030216" cy="45806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469" y="145994"/>
            <a:ext cx="3029929" cy="375864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10121" y="3697962"/>
            <a:ext cx="2072987" cy="969010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41494" y="5747989"/>
          <a:ext cx="12676505" cy="1254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0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8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9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2090">
                <a:tc>
                  <a:txBody>
                    <a:bodyPr/>
                    <a:lstStyle/>
                    <a:p>
                      <a:pPr marL="386080">
                        <a:lnSpc>
                          <a:spcPts val="1480"/>
                        </a:lnSpc>
                      </a:pPr>
                      <a:r>
                        <a:rPr sz="1450" b="1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SPA</a:t>
                      </a:r>
                      <a:r>
                        <a:rPr sz="1450" b="1" spc="4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50" b="1" spc="34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&amp;</a:t>
                      </a:r>
                      <a:r>
                        <a:rPr sz="1450" b="1" spc="4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50" b="1" spc="5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WELLNESS,</a:t>
                      </a:r>
                      <a:r>
                        <a:rPr sz="1450" b="1" spc="4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50" b="1" spc="12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3000m2</a:t>
                      </a:r>
                      <a:endParaRPr sz="14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8100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OPERATING</a:t>
                      </a:r>
                      <a:r>
                        <a:rPr sz="1100" b="1" spc="170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HOURS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07034">
                        <a:lnSpc>
                          <a:spcPct val="100000"/>
                        </a:lnSpc>
                      </a:pPr>
                      <a:r>
                        <a:rPr sz="1100" b="1" spc="90" dirty="0">
                          <a:solidFill>
                            <a:srgbClr val="8A6F51"/>
                          </a:solidFill>
                          <a:latin typeface="Tahoma"/>
                          <a:cs typeface="Tahoma"/>
                        </a:rPr>
                        <a:t>08꞉30‑20꞉00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Spa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Reception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Greeting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Service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03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Fitness</a:t>
                      </a:r>
                      <a:r>
                        <a:rPr sz="1100" spc="3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Center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Shock</a:t>
                      </a:r>
                      <a:r>
                        <a:rPr sz="1100" spc="2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Pool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Sauna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7335">
                        <a:lnSpc>
                          <a:spcPts val="1270"/>
                        </a:lnSpc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Vitamin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Ayurveda</a:t>
                      </a:r>
                      <a:r>
                        <a:rPr sz="1100" spc="2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Massage</a:t>
                      </a:r>
                      <a:r>
                        <a:rPr sz="1100" spc="2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2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Treatments*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0703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Beauty</a:t>
                      </a:r>
                      <a:r>
                        <a:rPr sz="1100" spc="2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Center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Far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East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Massages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1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Treatments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Natural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Rituals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2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Spa</a:t>
                      </a: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Bathes*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67335">
                        <a:lnSpc>
                          <a:spcPts val="1270"/>
                        </a:lnSpc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Hairdresser*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Skin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Care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1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Treatments*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03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Steam</a:t>
                      </a:r>
                      <a:r>
                        <a:rPr sz="1100" spc="3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Locker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rooms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for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men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1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women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Turkish</a:t>
                      </a:r>
                      <a:r>
                        <a:rPr sz="1100" spc="1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Sauna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Bath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7335">
                        <a:lnSpc>
                          <a:spcPts val="1270"/>
                        </a:lnSpc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Relaxing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13627" y="7065143"/>
            <a:ext cx="4366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0" dirty="0">
                <a:solidFill>
                  <a:srgbClr val="8A6F51"/>
                </a:solidFill>
                <a:latin typeface="Microsoft Sans Serif"/>
                <a:cs typeface="Microsoft Sans Serif"/>
              </a:rPr>
              <a:t>*Treatments,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8A6F51"/>
                </a:solidFill>
                <a:latin typeface="Microsoft Sans Serif"/>
                <a:cs typeface="Microsoft Sans Serif"/>
              </a:rPr>
              <a:t>massages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and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hairdresser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8A6F51"/>
                </a:solidFill>
                <a:latin typeface="Microsoft Sans Serif"/>
                <a:cs typeface="Microsoft Sans Serif"/>
              </a:rPr>
              <a:t>service</a:t>
            </a:r>
            <a:r>
              <a:rPr sz="1100" spc="13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8A6F51"/>
                </a:solidFill>
                <a:latin typeface="Microsoft Sans Serif"/>
                <a:cs typeface="Microsoft Sans Serif"/>
              </a:rPr>
              <a:t>are</a:t>
            </a:r>
            <a:r>
              <a:rPr sz="1100" spc="13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chargeable</a:t>
            </a:r>
            <a:endParaRPr sz="1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93" y="145199"/>
            <a:ext cx="12601172" cy="720158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05" y="3245292"/>
            <a:ext cx="12603549" cy="410081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1483" y="1410469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4">
                <a:moveTo>
                  <a:pt x="12600000" y="0"/>
                </a:moveTo>
                <a:lnTo>
                  <a:pt x="0" y="0"/>
                </a:lnTo>
                <a:lnTo>
                  <a:pt x="0" y="213450"/>
                </a:lnTo>
                <a:lnTo>
                  <a:pt x="12600000" y="213450"/>
                </a:lnTo>
                <a:lnTo>
                  <a:pt x="1260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1480" y="422214"/>
          <a:ext cx="12676505" cy="1174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74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7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9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690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1475">
                <a:tc gridSpan="2">
                  <a:txBody>
                    <a:bodyPr/>
                    <a:lstStyle/>
                    <a:p>
                      <a:pPr marL="323850">
                        <a:lnSpc>
                          <a:spcPts val="2785"/>
                        </a:lnSpc>
                        <a:tabLst>
                          <a:tab pos="3379470" algn="l"/>
                        </a:tabLst>
                      </a:pPr>
                      <a:r>
                        <a:rPr sz="2850" i="1" spc="-80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meeting</a:t>
                      </a:r>
                      <a:r>
                        <a:rPr sz="2850" i="1" spc="-75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i="1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2850" i="1" spc="-70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50" i="1" spc="-10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congress</a:t>
                      </a:r>
                      <a:r>
                        <a:rPr sz="2850" i="1" dirty="0">
                          <a:solidFill>
                            <a:srgbClr val="B4765C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Area/M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Width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Lenght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Height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638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Theatre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Class</a:t>
                      </a:r>
                      <a:r>
                        <a:rPr sz="1100" spc="2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Banquete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Meeting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sz="1100" spc="-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Table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065" marB="0">
                    <a:lnB w="9525">
                      <a:solidFill>
                        <a:srgbClr val="B4765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8481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NEPTUNE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60780">
                        <a:lnSpc>
                          <a:spcPct val="100000"/>
                        </a:lnSpc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80m2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66065">
                        <a:lnSpc>
                          <a:spcPct val="100000"/>
                        </a:lnSpc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19710">
                        <a:lnSpc>
                          <a:spcPct val="100000"/>
                        </a:lnSpc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3.60m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3845">
                        <a:lnSpc>
                          <a:spcPct val="100000"/>
                        </a:lnSpc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40pax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34950">
                        <a:lnSpc>
                          <a:spcPct val="100000"/>
                        </a:lnSpc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1130">
                        <a:lnSpc>
                          <a:spcPct val="100000"/>
                        </a:lnSpc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25pax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T w="9525">
                      <a:solidFill>
                        <a:srgbClr val="B4765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URANUS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6078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170m2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17m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3.60m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38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40pax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 marL="384810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JUPITER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160780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114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400m2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19m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21m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6.50m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83845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350pax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220pax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250pax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51130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80pax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ts val="1235"/>
                        </a:lnSpc>
                        <a:spcBef>
                          <a:spcPts val="135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100pax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41483" y="1837379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4">
                <a:moveTo>
                  <a:pt x="12600000" y="0"/>
                </a:moveTo>
                <a:lnTo>
                  <a:pt x="0" y="0"/>
                </a:lnTo>
                <a:lnTo>
                  <a:pt x="0" y="213451"/>
                </a:lnTo>
                <a:lnTo>
                  <a:pt x="12600000" y="213451"/>
                </a:lnTo>
                <a:lnTo>
                  <a:pt x="1260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3615" y="1702694"/>
            <a:ext cx="49987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B4765C"/>
                </a:solidFill>
                <a:latin typeface="Microsoft Sans Serif"/>
                <a:cs typeface="Microsoft Sans Serif"/>
              </a:rPr>
              <a:t>*For</a:t>
            </a:r>
            <a:r>
              <a:rPr sz="1100" spc="195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B4765C"/>
                </a:solidFill>
                <a:latin typeface="Microsoft Sans Serif"/>
                <a:cs typeface="Microsoft Sans Serif"/>
              </a:rPr>
              <a:t>special</a:t>
            </a:r>
            <a:r>
              <a:rPr sz="1100" spc="20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B4765C"/>
                </a:solidFill>
                <a:latin typeface="Microsoft Sans Serif"/>
                <a:cs typeface="Microsoft Sans Serif"/>
              </a:rPr>
              <a:t>request</a:t>
            </a:r>
            <a:r>
              <a:rPr sz="1100" spc="20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B4765C"/>
                </a:solidFill>
                <a:latin typeface="Microsoft Sans Serif"/>
                <a:cs typeface="Microsoft Sans Serif"/>
              </a:rPr>
              <a:t>please</a:t>
            </a:r>
            <a:r>
              <a:rPr sz="1100" spc="200" dirty="0">
                <a:solidFill>
                  <a:srgbClr val="B4765C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B4765C"/>
                </a:solidFill>
                <a:latin typeface="Microsoft Sans Serif"/>
                <a:cs typeface="Microsoft Sans Serif"/>
              </a:rPr>
              <a:t>contact꞉</a:t>
            </a:r>
            <a:r>
              <a:rPr sz="1100" spc="200" dirty="0">
                <a:solidFill>
                  <a:srgbClr val="B4765C"/>
                </a:solidFill>
                <a:latin typeface="Microsoft Sans Serif"/>
                <a:cs typeface="Microsoft Sans Serif"/>
              </a:rPr>
              <a:t>  </a:t>
            </a:r>
            <a:r>
              <a:rPr sz="1100" b="1" spc="-10" dirty="0">
                <a:solidFill>
                  <a:srgbClr val="B4765C"/>
                </a:solidFill>
                <a:latin typeface="Tahoma"/>
                <a:cs typeface="Tahoma"/>
                <a:hlinkClick r:id="rId3"/>
              </a:rPr>
              <a:t>sales@voguehotelsupreme.com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1480" y="2268399"/>
            <a:ext cx="12600305" cy="274955"/>
          </a:xfrm>
          <a:custGeom>
            <a:avLst/>
            <a:gdLst/>
            <a:ahLst/>
            <a:cxnLst/>
            <a:rect l="l" t="t" r="r" b="b"/>
            <a:pathLst>
              <a:path w="12600305" h="274955">
                <a:moveTo>
                  <a:pt x="12599998" y="0"/>
                </a:moveTo>
                <a:lnTo>
                  <a:pt x="0" y="0"/>
                </a:lnTo>
                <a:lnTo>
                  <a:pt x="0" y="274633"/>
                </a:lnTo>
                <a:lnTo>
                  <a:pt x="12599998" y="274633"/>
                </a:lnTo>
                <a:lnTo>
                  <a:pt x="12599998" y="0"/>
                </a:lnTo>
                <a:close/>
              </a:path>
            </a:pathLst>
          </a:custGeom>
          <a:solidFill>
            <a:srgbClr val="A6544A">
              <a:alpha val="85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483" y="2590711"/>
            <a:ext cx="12600305" cy="213995"/>
          </a:xfrm>
          <a:custGeom>
            <a:avLst/>
            <a:gdLst/>
            <a:ahLst/>
            <a:cxnLst/>
            <a:rect l="l" t="t" r="r" b="b"/>
            <a:pathLst>
              <a:path w="12600305" h="213994">
                <a:moveTo>
                  <a:pt x="12600000" y="0"/>
                </a:moveTo>
                <a:lnTo>
                  <a:pt x="0" y="0"/>
                </a:lnTo>
                <a:lnTo>
                  <a:pt x="0" y="213455"/>
                </a:lnTo>
                <a:lnTo>
                  <a:pt x="12600000" y="213455"/>
                </a:lnTo>
                <a:lnTo>
                  <a:pt x="1260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41480" y="2634513"/>
          <a:ext cx="12676505" cy="382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8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9545">
                <a:tc>
                  <a:txBody>
                    <a:bodyPr/>
                    <a:lstStyle/>
                    <a:p>
                      <a:pPr marL="335915">
                        <a:lnSpc>
                          <a:spcPts val="1115"/>
                        </a:lnSpc>
                      </a:pPr>
                      <a:r>
                        <a:rPr sz="1100" b="1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Free</a:t>
                      </a:r>
                      <a:r>
                        <a:rPr sz="1100" b="1" spc="6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1100" b="1" spc="6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Charge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0085">
                        <a:lnSpc>
                          <a:spcPts val="1115"/>
                        </a:lnSpc>
                      </a:pP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Rostrum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ts val="1115"/>
                        </a:lnSpc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Lectern</a:t>
                      </a:r>
                      <a:r>
                        <a:rPr sz="1100" spc="3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microphone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ts val="1115"/>
                        </a:lnSpc>
                      </a:pP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Flipchart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ts val="1115"/>
                        </a:lnSpc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High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Speed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Internet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3591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Extra</a:t>
                      </a:r>
                      <a:r>
                        <a:rPr sz="1100" b="1" spc="14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B4765C"/>
                          </a:solidFill>
                          <a:latin typeface="Tahoma"/>
                          <a:cs typeface="Tahoma"/>
                        </a:rPr>
                        <a:t>Charge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008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High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Speed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Internet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</a:t>
                      </a:r>
                      <a:r>
                        <a:rPr sz="1100" spc="2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9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ee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Break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2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1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Cookies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Sound</a:t>
                      </a:r>
                      <a:r>
                        <a:rPr sz="1100" spc="2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system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Additional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barcovision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2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&amp;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barcovision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8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curtain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69286" y="2296406"/>
            <a:ext cx="4173854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65" dirty="0">
                <a:solidFill>
                  <a:srgbClr val="FFFFFF"/>
                </a:solidFill>
                <a:latin typeface="Tahoma"/>
                <a:cs typeface="Tahoma"/>
              </a:rPr>
              <a:t>Meeting</a:t>
            </a:r>
            <a:r>
              <a:rPr sz="12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28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12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Tahoma"/>
                <a:cs typeface="Tahoma"/>
              </a:rPr>
              <a:t>Congress</a:t>
            </a:r>
            <a:r>
              <a:rPr sz="12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Tahoma"/>
                <a:cs typeface="Tahoma"/>
              </a:rPr>
              <a:t>related</a:t>
            </a:r>
            <a:r>
              <a:rPr sz="12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services</a:t>
            </a:r>
            <a:r>
              <a:rPr sz="12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2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Equipment꞉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327" y="145466"/>
            <a:ext cx="12602845" cy="7201534"/>
            <a:chOff x="140327" y="145466"/>
            <a:chExt cx="12602845" cy="72015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327" y="145466"/>
              <a:ext cx="12602305" cy="72011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1498" y="146037"/>
              <a:ext cx="6528434" cy="7200265"/>
            </a:xfrm>
            <a:custGeom>
              <a:avLst/>
              <a:gdLst/>
              <a:ahLst/>
              <a:cxnLst/>
              <a:rect l="l" t="t" r="r" b="b"/>
              <a:pathLst>
                <a:path w="6528434" h="7200265">
                  <a:moveTo>
                    <a:pt x="6528160" y="0"/>
                  </a:moveTo>
                  <a:lnTo>
                    <a:pt x="0" y="0"/>
                  </a:lnTo>
                  <a:lnTo>
                    <a:pt x="0" y="7199997"/>
                  </a:lnTo>
                  <a:lnTo>
                    <a:pt x="6528160" y="7199997"/>
                  </a:lnTo>
                  <a:lnTo>
                    <a:pt x="6528160" y="0"/>
                  </a:lnTo>
                  <a:close/>
                </a:path>
              </a:pathLst>
            </a:custGeom>
            <a:solidFill>
              <a:srgbClr val="FFFFFF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2215" y="3835860"/>
              <a:ext cx="5045710" cy="1080770"/>
            </a:xfrm>
            <a:custGeom>
              <a:avLst/>
              <a:gdLst/>
              <a:ahLst/>
              <a:cxnLst/>
              <a:rect l="l" t="t" r="r" b="b"/>
              <a:pathLst>
                <a:path w="5045710" h="1080770">
                  <a:moveTo>
                    <a:pt x="154266" y="66598"/>
                  </a:moveTo>
                  <a:lnTo>
                    <a:pt x="106781" y="66598"/>
                  </a:lnTo>
                  <a:lnTo>
                    <a:pt x="106781" y="76530"/>
                  </a:lnTo>
                  <a:lnTo>
                    <a:pt x="124421" y="76530"/>
                  </a:lnTo>
                  <a:lnTo>
                    <a:pt x="85890" y="194081"/>
                  </a:lnTo>
                  <a:lnTo>
                    <a:pt x="49961" y="76530"/>
                  </a:lnTo>
                  <a:lnTo>
                    <a:pt x="68084" y="76530"/>
                  </a:lnTo>
                  <a:lnTo>
                    <a:pt x="67919" y="66598"/>
                  </a:lnTo>
                  <a:lnTo>
                    <a:pt x="0" y="66598"/>
                  </a:lnTo>
                  <a:lnTo>
                    <a:pt x="0" y="76111"/>
                  </a:lnTo>
                  <a:lnTo>
                    <a:pt x="18897" y="76111"/>
                  </a:lnTo>
                  <a:lnTo>
                    <a:pt x="76212" y="257886"/>
                  </a:lnTo>
                  <a:lnTo>
                    <a:pt x="97104" y="194081"/>
                  </a:lnTo>
                  <a:lnTo>
                    <a:pt x="135597" y="76530"/>
                  </a:lnTo>
                  <a:lnTo>
                    <a:pt x="154266" y="76530"/>
                  </a:lnTo>
                  <a:lnTo>
                    <a:pt x="154266" y="66598"/>
                  </a:lnTo>
                  <a:close/>
                </a:path>
                <a:path w="5045710" h="1080770">
                  <a:moveTo>
                    <a:pt x="350189" y="236410"/>
                  </a:moveTo>
                  <a:lnTo>
                    <a:pt x="331698" y="236410"/>
                  </a:lnTo>
                  <a:lnTo>
                    <a:pt x="317881" y="193103"/>
                  </a:lnTo>
                  <a:lnTo>
                    <a:pt x="314629" y="182892"/>
                  </a:lnTo>
                  <a:lnTo>
                    <a:pt x="294563" y="119951"/>
                  </a:lnTo>
                  <a:lnTo>
                    <a:pt x="283413" y="85001"/>
                  </a:lnTo>
                  <a:lnTo>
                    <a:pt x="283413" y="182638"/>
                  </a:lnTo>
                  <a:lnTo>
                    <a:pt x="243116" y="182892"/>
                  </a:lnTo>
                  <a:lnTo>
                    <a:pt x="264096" y="119951"/>
                  </a:lnTo>
                  <a:lnTo>
                    <a:pt x="283413" y="182638"/>
                  </a:lnTo>
                  <a:lnTo>
                    <a:pt x="283413" y="85001"/>
                  </a:lnTo>
                  <a:lnTo>
                    <a:pt x="273659" y="54419"/>
                  </a:lnTo>
                  <a:lnTo>
                    <a:pt x="214414" y="236042"/>
                  </a:lnTo>
                  <a:lnTo>
                    <a:pt x="196342" y="236042"/>
                  </a:lnTo>
                  <a:lnTo>
                    <a:pt x="196342" y="246151"/>
                  </a:lnTo>
                  <a:lnTo>
                    <a:pt x="243471" y="246151"/>
                  </a:lnTo>
                  <a:lnTo>
                    <a:pt x="243471" y="236410"/>
                  </a:lnTo>
                  <a:lnTo>
                    <a:pt x="225907" y="236410"/>
                  </a:lnTo>
                  <a:lnTo>
                    <a:pt x="239687" y="193103"/>
                  </a:lnTo>
                  <a:lnTo>
                    <a:pt x="286867" y="193573"/>
                  </a:lnTo>
                  <a:lnTo>
                    <a:pt x="299999" y="236042"/>
                  </a:lnTo>
                  <a:lnTo>
                    <a:pt x="300113" y="236410"/>
                  </a:lnTo>
                  <a:lnTo>
                    <a:pt x="282067" y="236410"/>
                  </a:lnTo>
                  <a:lnTo>
                    <a:pt x="282067" y="245656"/>
                  </a:lnTo>
                  <a:lnTo>
                    <a:pt x="350189" y="245656"/>
                  </a:lnTo>
                  <a:lnTo>
                    <a:pt x="350189" y="236410"/>
                  </a:lnTo>
                  <a:close/>
                </a:path>
                <a:path w="5045710" h="1080770">
                  <a:moveTo>
                    <a:pt x="491324" y="235978"/>
                  </a:moveTo>
                  <a:lnTo>
                    <a:pt x="471639" y="235978"/>
                  </a:lnTo>
                  <a:lnTo>
                    <a:pt x="471512" y="154393"/>
                  </a:lnTo>
                  <a:lnTo>
                    <a:pt x="471385" y="76542"/>
                  </a:lnTo>
                  <a:lnTo>
                    <a:pt x="490982" y="76542"/>
                  </a:lnTo>
                  <a:lnTo>
                    <a:pt x="490982" y="66611"/>
                  </a:lnTo>
                  <a:lnTo>
                    <a:pt x="424268" y="66611"/>
                  </a:lnTo>
                  <a:lnTo>
                    <a:pt x="424268" y="76542"/>
                  </a:lnTo>
                  <a:lnTo>
                    <a:pt x="442417" y="76542"/>
                  </a:lnTo>
                  <a:lnTo>
                    <a:pt x="442417" y="235978"/>
                  </a:lnTo>
                  <a:lnTo>
                    <a:pt x="423964" y="235978"/>
                  </a:lnTo>
                  <a:lnTo>
                    <a:pt x="423964" y="245935"/>
                  </a:lnTo>
                  <a:lnTo>
                    <a:pt x="491324" y="245935"/>
                  </a:lnTo>
                  <a:lnTo>
                    <a:pt x="491324" y="235978"/>
                  </a:lnTo>
                  <a:close/>
                </a:path>
                <a:path w="5045710" h="1080770">
                  <a:moveTo>
                    <a:pt x="579196" y="235978"/>
                  </a:moveTo>
                  <a:lnTo>
                    <a:pt x="562914" y="235978"/>
                  </a:lnTo>
                  <a:lnTo>
                    <a:pt x="496531" y="141351"/>
                  </a:lnTo>
                  <a:lnTo>
                    <a:pt x="550430" y="76542"/>
                  </a:lnTo>
                  <a:lnTo>
                    <a:pt x="570103" y="76542"/>
                  </a:lnTo>
                  <a:lnTo>
                    <a:pt x="570103" y="66611"/>
                  </a:lnTo>
                  <a:lnTo>
                    <a:pt x="519379" y="66611"/>
                  </a:lnTo>
                  <a:lnTo>
                    <a:pt x="519379" y="76542"/>
                  </a:lnTo>
                  <a:lnTo>
                    <a:pt x="536270" y="76542"/>
                  </a:lnTo>
                  <a:lnTo>
                    <a:pt x="471563" y="154393"/>
                  </a:lnTo>
                  <a:lnTo>
                    <a:pt x="527532" y="235978"/>
                  </a:lnTo>
                  <a:lnTo>
                    <a:pt x="508762" y="235978"/>
                  </a:lnTo>
                  <a:lnTo>
                    <a:pt x="508762" y="245935"/>
                  </a:lnTo>
                  <a:lnTo>
                    <a:pt x="579196" y="245935"/>
                  </a:lnTo>
                  <a:lnTo>
                    <a:pt x="579196" y="235978"/>
                  </a:lnTo>
                  <a:close/>
                </a:path>
                <a:path w="5045710" h="1080770">
                  <a:moveTo>
                    <a:pt x="721118" y="235978"/>
                  </a:moveTo>
                  <a:lnTo>
                    <a:pt x="701433" y="235978"/>
                  </a:lnTo>
                  <a:lnTo>
                    <a:pt x="701306" y="154470"/>
                  </a:lnTo>
                  <a:lnTo>
                    <a:pt x="701179" y="76542"/>
                  </a:lnTo>
                  <a:lnTo>
                    <a:pt x="720775" y="76542"/>
                  </a:lnTo>
                  <a:lnTo>
                    <a:pt x="720775" y="66624"/>
                  </a:lnTo>
                  <a:lnTo>
                    <a:pt x="654050" y="66624"/>
                  </a:lnTo>
                  <a:lnTo>
                    <a:pt x="654050" y="76542"/>
                  </a:lnTo>
                  <a:lnTo>
                    <a:pt x="672211" y="76542"/>
                  </a:lnTo>
                  <a:lnTo>
                    <a:pt x="672211" y="235978"/>
                  </a:lnTo>
                  <a:lnTo>
                    <a:pt x="653757" y="235978"/>
                  </a:lnTo>
                  <a:lnTo>
                    <a:pt x="653757" y="245935"/>
                  </a:lnTo>
                  <a:lnTo>
                    <a:pt x="721118" y="245935"/>
                  </a:lnTo>
                  <a:lnTo>
                    <a:pt x="721118" y="235978"/>
                  </a:lnTo>
                  <a:close/>
                </a:path>
                <a:path w="5045710" h="1080770">
                  <a:moveTo>
                    <a:pt x="808990" y="235978"/>
                  </a:moveTo>
                  <a:lnTo>
                    <a:pt x="792708" y="235978"/>
                  </a:lnTo>
                  <a:lnTo>
                    <a:pt x="726313" y="141351"/>
                  </a:lnTo>
                  <a:lnTo>
                    <a:pt x="780237" y="76542"/>
                  </a:lnTo>
                  <a:lnTo>
                    <a:pt x="799896" y="76542"/>
                  </a:lnTo>
                  <a:lnTo>
                    <a:pt x="799896" y="66624"/>
                  </a:lnTo>
                  <a:lnTo>
                    <a:pt x="749160" y="66624"/>
                  </a:lnTo>
                  <a:lnTo>
                    <a:pt x="749160" y="76542"/>
                  </a:lnTo>
                  <a:lnTo>
                    <a:pt x="766064" y="76542"/>
                  </a:lnTo>
                  <a:lnTo>
                    <a:pt x="712203" y="141351"/>
                  </a:lnTo>
                  <a:lnTo>
                    <a:pt x="701395" y="154470"/>
                  </a:lnTo>
                  <a:lnTo>
                    <a:pt x="757326" y="235978"/>
                  </a:lnTo>
                  <a:lnTo>
                    <a:pt x="738543" y="235978"/>
                  </a:lnTo>
                  <a:lnTo>
                    <a:pt x="738543" y="245935"/>
                  </a:lnTo>
                  <a:lnTo>
                    <a:pt x="808990" y="245935"/>
                  </a:lnTo>
                  <a:lnTo>
                    <a:pt x="808990" y="235978"/>
                  </a:lnTo>
                  <a:close/>
                </a:path>
                <a:path w="5045710" h="1080770">
                  <a:moveTo>
                    <a:pt x="1025156" y="156197"/>
                  </a:moveTo>
                  <a:lnTo>
                    <a:pt x="1019048" y="120307"/>
                  </a:lnTo>
                  <a:lnTo>
                    <a:pt x="1002385" y="90970"/>
                  </a:lnTo>
                  <a:lnTo>
                    <a:pt x="992987" y="83439"/>
                  </a:lnTo>
                  <a:lnTo>
                    <a:pt x="992987" y="156032"/>
                  </a:lnTo>
                  <a:lnTo>
                    <a:pt x="992784" y="166916"/>
                  </a:lnTo>
                  <a:lnTo>
                    <a:pt x="986599" y="210083"/>
                  </a:lnTo>
                  <a:lnTo>
                    <a:pt x="952614" y="237540"/>
                  </a:lnTo>
                  <a:lnTo>
                    <a:pt x="947737" y="237718"/>
                  </a:lnTo>
                  <a:lnTo>
                    <a:pt x="947267" y="237718"/>
                  </a:lnTo>
                  <a:lnTo>
                    <a:pt x="908380" y="210083"/>
                  </a:lnTo>
                  <a:lnTo>
                    <a:pt x="902233" y="166916"/>
                  </a:lnTo>
                  <a:lnTo>
                    <a:pt x="902030" y="156197"/>
                  </a:lnTo>
                  <a:lnTo>
                    <a:pt x="902233" y="145148"/>
                  </a:lnTo>
                  <a:lnTo>
                    <a:pt x="908329" y="102082"/>
                  </a:lnTo>
                  <a:lnTo>
                    <a:pt x="942378" y="74510"/>
                  </a:lnTo>
                  <a:lnTo>
                    <a:pt x="947267" y="74333"/>
                  </a:lnTo>
                  <a:lnTo>
                    <a:pt x="947724" y="74333"/>
                  </a:lnTo>
                  <a:lnTo>
                    <a:pt x="986675" y="102082"/>
                  </a:lnTo>
                  <a:lnTo>
                    <a:pt x="992784" y="145148"/>
                  </a:lnTo>
                  <a:lnTo>
                    <a:pt x="992987" y="156032"/>
                  </a:lnTo>
                  <a:lnTo>
                    <a:pt x="992987" y="83439"/>
                  </a:lnTo>
                  <a:lnTo>
                    <a:pt x="981646" y="74333"/>
                  </a:lnTo>
                  <a:lnTo>
                    <a:pt x="977696" y="71170"/>
                  </a:lnTo>
                  <a:lnTo>
                    <a:pt x="947496" y="63906"/>
                  </a:lnTo>
                  <a:lnTo>
                    <a:pt x="917295" y="71170"/>
                  </a:lnTo>
                  <a:lnTo>
                    <a:pt x="892619" y="90970"/>
                  </a:lnTo>
                  <a:lnTo>
                    <a:pt x="875957" y="120307"/>
                  </a:lnTo>
                  <a:lnTo>
                    <a:pt x="869873" y="156032"/>
                  </a:lnTo>
                  <a:lnTo>
                    <a:pt x="869848" y="156197"/>
                  </a:lnTo>
                  <a:lnTo>
                    <a:pt x="875957" y="192087"/>
                  </a:lnTo>
                  <a:lnTo>
                    <a:pt x="892619" y="221437"/>
                  </a:lnTo>
                  <a:lnTo>
                    <a:pt x="917295" y="241236"/>
                  </a:lnTo>
                  <a:lnTo>
                    <a:pt x="947496" y="248500"/>
                  </a:lnTo>
                  <a:lnTo>
                    <a:pt x="977696" y="241236"/>
                  </a:lnTo>
                  <a:lnTo>
                    <a:pt x="982065" y="237718"/>
                  </a:lnTo>
                  <a:lnTo>
                    <a:pt x="1002385" y="221437"/>
                  </a:lnTo>
                  <a:lnTo>
                    <a:pt x="1019048" y="192087"/>
                  </a:lnTo>
                  <a:lnTo>
                    <a:pt x="1025156" y="156197"/>
                  </a:lnTo>
                  <a:close/>
                </a:path>
                <a:path w="5045710" h="1080770">
                  <a:moveTo>
                    <a:pt x="2148167" y="950290"/>
                  </a:moveTo>
                  <a:lnTo>
                    <a:pt x="2096262" y="950290"/>
                  </a:lnTo>
                  <a:lnTo>
                    <a:pt x="2030857" y="1049807"/>
                  </a:lnTo>
                  <a:lnTo>
                    <a:pt x="1977847" y="970457"/>
                  </a:lnTo>
                  <a:lnTo>
                    <a:pt x="1964372" y="950290"/>
                  </a:lnTo>
                  <a:lnTo>
                    <a:pt x="1912480" y="950290"/>
                  </a:lnTo>
                  <a:lnTo>
                    <a:pt x="1912480" y="953782"/>
                  </a:lnTo>
                  <a:lnTo>
                    <a:pt x="1919947" y="953782"/>
                  </a:lnTo>
                  <a:lnTo>
                    <a:pt x="1925345" y="954392"/>
                  </a:lnTo>
                  <a:lnTo>
                    <a:pt x="1932127" y="956818"/>
                  </a:lnTo>
                  <a:lnTo>
                    <a:pt x="1934438" y="958329"/>
                  </a:lnTo>
                  <a:lnTo>
                    <a:pt x="1937524" y="962647"/>
                  </a:lnTo>
                  <a:lnTo>
                    <a:pt x="1938401" y="966711"/>
                  </a:lnTo>
                  <a:lnTo>
                    <a:pt x="1938401" y="1062532"/>
                  </a:lnTo>
                  <a:lnTo>
                    <a:pt x="1937435" y="1067117"/>
                  </a:lnTo>
                  <a:lnTo>
                    <a:pt x="1932178" y="1072362"/>
                  </a:lnTo>
                  <a:lnTo>
                    <a:pt x="1926691" y="1074000"/>
                  </a:lnTo>
                  <a:lnTo>
                    <a:pt x="1912480" y="1074000"/>
                  </a:lnTo>
                  <a:lnTo>
                    <a:pt x="1912480" y="1077455"/>
                  </a:lnTo>
                  <a:lnTo>
                    <a:pt x="1976234" y="1077455"/>
                  </a:lnTo>
                  <a:lnTo>
                    <a:pt x="1976234" y="1074000"/>
                  </a:lnTo>
                  <a:lnTo>
                    <a:pt x="1962569" y="1074000"/>
                  </a:lnTo>
                  <a:lnTo>
                    <a:pt x="1957273" y="1072680"/>
                  </a:lnTo>
                  <a:lnTo>
                    <a:pt x="1951507" y="1068108"/>
                  </a:lnTo>
                  <a:lnTo>
                    <a:pt x="1950300" y="1063244"/>
                  </a:lnTo>
                  <a:lnTo>
                    <a:pt x="1950300" y="970457"/>
                  </a:lnTo>
                  <a:lnTo>
                    <a:pt x="2021116" y="1077455"/>
                  </a:lnTo>
                  <a:lnTo>
                    <a:pt x="2025599" y="1077455"/>
                  </a:lnTo>
                  <a:lnTo>
                    <a:pt x="2043861" y="1049807"/>
                  </a:lnTo>
                  <a:lnTo>
                    <a:pt x="2096262" y="970457"/>
                  </a:lnTo>
                  <a:lnTo>
                    <a:pt x="2096262" y="1062532"/>
                  </a:lnTo>
                  <a:lnTo>
                    <a:pt x="2095296" y="1067117"/>
                  </a:lnTo>
                  <a:lnTo>
                    <a:pt x="2093315" y="1069098"/>
                  </a:lnTo>
                  <a:lnTo>
                    <a:pt x="2090127" y="1072362"/>
                  </a:lnTo>
                  <a:lnTo>
                    <a:pt x="2084641" y="1074000"/>
                  </a:lnTo>
                  <a:lnTo>
                    <a:pt x="2070290" y="1074000"/>
                  </a:lnTo>
                  <a:lnTo>
                    <a:pt x="2070290" y="1077455"/>
                  </a:lnTo>
                  <a:lnTo>
                    <a:pt x="2148167" y="1077455"/>
                  </a:lnTo>
                  <a:lnTo>
                    <a:pt x="2148167" y="1074000"/>
                  </a:lnTo>
                  <a:lnTo>
                    <a:pt x="2134603" y="1074000"/>
                  </a:lnTo>
                  <a:lnTo>
                    <a:pt x="2129345" y="1072680"/>
                  </a:lnTo>
                  <a:lnTo>
                    <a:pt x="2126018" y="1070063"/>
                  </a:lnTo>
                  <a:lnTo>
                    <a:pt x="2123490" y="1068108"/>
                  </a:lnTo>
                  <a:lnTo>
                    <a:pt x="2122195" y="1063244"/>
                  </a:lnTo>
                  <a:lnTo>
                    <a:pt x="2122195" y="970457"/>
                  </a:lnTo>
                  <a:lnTo>
                    <a:pt x="2122195" y="965200"/>
                  </a:lnTo>
                  <a:lnTo>
                    <a:pt x="2123211" y="960666"/>
                  </a:lnTo>
                  <a:lnTo>
                    <a:pt x="2125192" y="958646"/>
                  </a:lnTo>
                  <a:lnTo>
                    <a:pt x="2128418" y="955408"/>
                  </a:lnTo>
                  <a:lnTo>
                    <a:pt x="2133955" y="953782"/>
                  </a:lnTo>
                  <a:lnTo>
                    <a:pt x="2148167" y="953782"/>
                  </a:lnTo>
                  <a:lnTo>
                    <a:pt x="2148167" y="950290"/>
                  </a:lnTo>
                  <a:close/>
                </a:path>
                <a:path w="5045710" h="1080770">
                  <a:moveTo>
                    <a:pt x="2365781" y="1013117"/>
                  </a:moveTo>
                  <a:lnTo>
                    <a:pt x="2364232" y="1000379"/>
                  </a:lnTo>
                  <a:lnTo>
                    <a:pt x="2364143" y="999642"/>
                  </a:lnTo>
                  <a:lnTo>
                    <a:pt x="2359241" y="987336"/>
                  </a:lnTo>
                  <a:lnTo>
                    <a:pt x="2351062" y="976185"/>
                  </a:lnTo>
                  <a:lnTo>
                    <a:pt x="2339619" y="966203"/>
                  </a:lnTo>
                  <a:lnTo>
                    <a:pt x="2334818" y="963320"/>
                  </a:lnTo>
                  <a:lnTo>
                    <a:pt x="2334818" y="1015644"/>
                  </a:lnTo>
                  <a:lnTo>
                    <a:pt x="2333764" y="1029690"/>
                  </a:lnTo>
                  <a:lnTo>
                    <a:pt x="2309012" y="1065834"/>
                  </a:lnTo>
                  <a:lnTo>
                    <a:pt x="2287371" y="1072908"/>
                  </a:lnTo>
                  <a:lnTo>
                    <a:pt x="2286609" y="1072908"/>
                  </a:lnTo>
                  <a:lnTo>
                    <a:pt x="2275357" y="1073708"/>
                  </a:lnTo>
                  <a:lnTo>
                    <a:pt x="2236419" y="1060945"/>
                  </a:lnTo>
                  <a:lnTo>
                    <a:pt x="2217267" y="1013409"/>
                  </a:lnTo>
                  <a:lnTo>
                    <a:pt x="2217242" y="1013117"/>
                  </a:lnTo>
                  <a:lnTo>
                    <a:pt x="2227643" y="975690"/>
                  </a:lnTo>
                  <a:lnTo>
                    <a:pt x="2263483" y="955027"/>
                  </a:lnTo>
                  <a:lnTo>
                    <a:pt x="2275217" y="954227"/>
                  </a:lnTo>
                  <a:lnTo>
                    <a:pt x="2287613" y="955027"/>
                  </a:lnTo>
                  <a:lnTo>
                    <a:pt x="2324392" y="976058"/>
                  </a:lnTo>
                  <a:lnTo>
                    <a:pt x="2334818" y="1015644"/>
                  </a:lnTo>
                  <a:lnTo>
                    <a:pt x="2334818" y="963320"/>
                  </a:lnTo>
                  <a:lnTo>
                    <a:pt x="2295017" y="948588"/>
                  </a:lnTo>
                  <a:lnTo>
                    <a:pt x="2277757" y="947407"/>
                  </a:lnTo>
                  <a:lnTo>
                    <a:pt x="2260435" y="948448"/>
                  </a:lnTo>
                  <a:lnTo>
                    <a:pt x="2215997" y="963993"/>
                  </a:lnTo>
                  <a:lnTo>
                    <a:pt x="2188235" y="998753"/>
                  </a:lnTo>
                  <a:lnTo>
                    <a:pt x="2188133" y="998969"/>
                  </a:lnTo>
                  <a:lnTo>
                    <a:pt x="2186317" y="1013117"/>
                  </a:lnTo>
                  <a:lnTo>
                    <a:pt x="2186279" y="1013409"/>
                  </a:lnTo>
                  <a:lnTo>
                    <a:pt x="2187829" y="1026998"/>
                  </a:lnTo>
                  <a:lnTo>
                    <a:pt x="2212022" y="1061707"/>
                  </a:lnTo>
                  <a:lnTo>
                    <a:pt x="2257437" y="1079195"/>
                  </a:lnTo>
                  <a:lnTo>
                    <a:pt x="2275586" y="1080363"/>
                  </a:lnTo>
                  <a:lnTo>
                    <a:pt x="2293226" y="1079195"/>
                  </a:lnTo>
                  <a:lnTo>
                    <a:pt x="2293493" y="1079195"/>
                  </a:lnTo>
                  <a:lnTo>
                    <a:pt x="2309761" y="1075690"/>
                  </a:lnTo>
                  <a:lnTo>
                    <a:pt x="2309977" y="1075690"/>
                  </a:lnTo>
                  <a:lnTo>
                    <a:pt x="2315045" y="1073708"/>
                  </a:lnTo>
                  <a:lnTo>
                    <a:pt x="2350922" y="1051052"/>
                  </a:lnTo>
                  <a:lnTo>
                    <a:pt x="2365743" y="1013409"/>
                  </a:lnTo>
                  <a:lnTo>
                    <a:pt x="2365781" y="1013117"/>
                  </a:lnTo>
                  <a:close/>
                </a:path>
                <a:path w="5045710" h="1080770">
                  <a:moveTo>
                    <a:pt x="2561704" y="1045578"/>
                  </a:moveTo>
                  <a:lnTo>
                    <a:pt x="2556306" y="1045578"/>
                  </a:lnTo>
                  <a:lnTo>
                    <a:pt x="2550452" y="1053388"/>
                  </a:lnTo>
                  <a:lnTo>
                    <a:pt x="2544737" y="1059243"/>
                  </a:lnTo>
                  <a:lnTo>
                    <a:pt x="2539149" y="1063117"/>
                  </a:lnTo>
                  <a:lnTo>
                    <a:pt x="2534818" y="1066063"/>
                  </a:lnTo>
                  <a:lnTo>
                    <a:pt x="2530335" y="1068006"/>
                  </a:lnTo>
                  <a:lnTo>
                    <a:pt x="2520404" y="1070152"/>
                  </a:lnTo>
                  <a:lnTo>
                    <a:pt x="2518981" y="1070152"/>
                  </a:lnTo>
                  <a:lnTo>
                    <a:pt x="2513419" y="1070508"/>
                  </a:lnTo>
                  <a:lnTo>
                    <a:pt x="2466949" y="1070508"/>
                  </a:lnTo>
                  <a:lnTo>
                    <a:pt x="2463495" y="1070152"/>
                  </a:lnTo>
                  <a:lnTo>
                    <a:pt x="2456853" y="1061897"/>
                  </a:lnTo>
                  <a:lnTo>
                    <a:pt x="2456853" y="1014336"/>
                  </a:lnTo>
                  <a:lnTo>
                    <a:pt x="2504783" y="1014336"/>
                  </a:lnTo>
                  <a:lnTo>
                    <a:pt x="2510459" y="1014971"/>
                  </a:lnTo>
                  <a:lnTo>
                    <a:pt x="2525915" y="1033284"/>
                  </a:lnTo>
                  <a:lnTo>
                    <a:pt x="2530894" y="1033284"/>
                  </a:lnTo>
                  <a:lnTo>
                    <a:pt x="2530894" y="1014336"/>
                  </a:lnTo>
                  <a:lnTo>
                    <a:pt x="2530894" y="1007491"/>
                  </a:lnTo>
                  <a:lnTo>
                    <a:pt x="2530894" y="989025"/>
                  </a:lnTo>
                  <a:lnTo>
                    <a:pt x="2525915" y="989025"/>
                  </a:lnTo>
                  <a:lnTo>
                    <a:pt x="2525357" y="996289"/>
                  </a:lnTo>
                  <a:lnTo>
                    <a:pt x="2522778" y="1001344"/>
                  </a:lnTo>
                  <a:lnTo>
                    <a:pt x="2514562" y="1006398"/>
                  </a:lnTo>
                  <a:lnTo>
                    <a:pt x="2507602" y="1007491"/>
                  </a:lnTo>
                  <a:lnTo>
                    <a:pt x="2456853" y="1007491"/>
                  </a:lnTo>
                  <a:lnTo>
                    <a:pt x="2456853" y="957237"/>
                  </a:lnTo>
                  <a:lnTo>
                    <a:pt x="2516225" y="957237"/>
                  </a:lnTo>
                  <a:lnTo>
                    <a:pt x="2542654" y="978141"/>
                  </a:lnTo>
                  <a:lnTo>
                    <a:pt x="2547963" y="978141"/>
                  </a:lnTo>
                  <a:lnTo>
                    <a:pt x="2546642" y="959954"/>
                  </a:lnTo>
                  <a:lnTo>
                    <a:pt x="2546540" y="958646"/>
                  </a:lnTo>
                  <a:lnTo>
                    <a:pt x="2546439" y="957237"/>
                  </a:lnTo>
                  <a:lnTo>
                    <a:pt x="2545931" y="950290"/>
                  </a:lnTo>
                  <a:lnTo>
                    <a:pt x="2404681" y="950290"/>
                  </a:lnTo>
                  <a:lnTo>
                    <a:pt x="2404681" y="953782"/>
                  </a:lnTo>
                  <a:lnTo>
                    <a:pt x="2418753" y="953782"/>
                  </a:lnTo>
                  <a:lnTo>
                    <a:pt x="2424150" y="955027"/>
                  </a:lnTo>
                  <a:lnTo>
                    <a:pt x="2427376" y="957529"/>
                  </a:lnTo>
                  <a:lnTo>
                    <a:pt x="2429726" y="959408"/>
                  </a:lnTo>
                  <a:lnTo>
                    <a:pt x="2430881" y="964374"/>
                  </a:lnTo>
                  <a:lnTo>
                    <a:pt x="2430792" y="1061897"/>
                  </a:lnTo>
                  <a:lnTo>
                    <a:pt x="2423452" y="1071816"/>
                  </a:lnTo>
                  <a:lnTo>
                    <a:pt x="2419578" y="1073264"/>
                  </a:lnTo>
                  <a:lnTo>
                    <a:pt x="2415476" y="1074000"/>
                  </a:lnTo>
                  <a:lnTo>
                    <a:pt x="2404681" y="1074000"/>
                  </a:lnTo>
                  <a:lnTo>
                    <a:pt x="2404681" y="1077455"/>
                  </a:lnTo>
                  <a:lnTo>
                    <a:pt x="2545931" y="1077455"/>
                  </a:lnTo>
                  <a:lnTo>
                    <a:pt x="2549372" y="1070508"/>
                  </a:lnTo>
                  <a:lnTo>
                    <a:pt x="2561704" y="1045578"/>
                  </a:lnTo>
                  <a:close/>
                </a:path>
                <a:path w="5045710" h="1080770">
                  <a:moveTo>
                    <a:pt x="2787167" y="950290"/>
                  </a:moveTo>
                  <a:lnTo>
                    <a:pt x="2730652" y="950290"/>
                  </a:lnTo>
                  <a:lnTo>
                    <a:pt x="2730652" y="953782"/>
                  </a:lnTo>
                  <a:lnTo>
                    <a:pt x="2733268" y="954100"/>
                  </a:lnTo>
                  <a:lnTo>
                    <a:pt x="2739479" y="954773"/>
                  </a:lnTo>
                  <a:lnTo>
                    <a:pt x="2739301" y="954773"/>
                  </a:lnTo>
                  <a:lnTo>
                    <a:pt x="2743924" y="956017"/>
                  </a:lnTo>
                  <a:lnTo>
                    <a:pt x="2743720" y="956017"/>
                  </a:lnTo>
                  <a:lnTo>
                    <a:pt x="2746197" y="957554"/>
                  </a:lnTo>
                  <a:lnTo>
                    <a:pt x="2748826" y="959218"/>
                  </a:lnTo>
                  <a:lnTo>
                    <a:pt x="2750121" y="960945"/>
                  </a:lnTo>
                  <a:lnTo>
                    <a:pt x="2750007" y="965847"/>
                  </a:lnTo>
                  <a:lnTo>
                    <a:pt x="2748000" y="970610"/>
                  </a:lnTo>
                  <a:lnTo>
                    <a:pt x="2700528" y="1051471"/>
                  </a:lnTo>
                  <a:lnTo>
                    <a:pt x="2649740" y="970292"/>
                  </a:lnTo>
                  <a:lnTo>
                    <a:pt x="2647835" y="965847"/>
                  </a:lnTo>
                  <a:lnTo>
                    <a:pt x="2647734" y="965593"/>
                  </a:lnTo>
                  <a:lnTo>
                    <a:pt x="2647670" y="960056"/>
                  </a:lnTo>
                  <a:lnTo>
                    <a:pt x="2648953" y="958202"/>
                  </a:lnTo>
                  <a:lnTo>
                    <a:pt x="2651442" y="956754"/>
                  </a:lnTo>
                  <a:lnTo>
                    <a:pt x="2653982" y="955344"/>
                  </a:lnTo>
                  <a:lnTo>
                    <a:pt x="2659481" y="954328"/>
                  </a:lnTo>
                  <a:lnTo>
                    <a:pt x="2667965" y="953782"/>
                  </a:lnTo>
                  <a:lnTo>
                    <a:pt x="2667965" y="950290"/>
                  </a:lnTo>
                  <a:lnTo>
                    <a:pt x="2593086" y="950290"/>
                  </a:lnTo>
                  <a:lnTo>
                    <a:pt x="2593086" y="953782"/>
                  </a:lnTo>
                  <a:lnTo>
                    <a:pt x="2598674" y="954100"/>
                  </a:lnTo>
                  <a:lnTo>
                    <a:pt x="2603106" y="954773"/>
                  </a:lnTo>
                  <a:lnTo>
                    <a:pt x="2606764" y="956017"/>
                  </a:lnTo>
                  <a:lnTo>
                    <a:pt x="2609697" y="956983"/>
                  </a:lnTo>
                  <a:lnTo>
                    <a:pt x="2612466" y="958481"/>
                  </a:lnTo>
                  <a:lnTo>
                    <a:pt x="2614676" y="960437"/>
                  </a:lnTo>
                  <a:lnTo>
                    <a:pt x="2616149" y="961682"/>
                  </a:lnTo>
                  <a:lnTo>
                    <a:pt x="2618600" y="965111"/>
                  </a:lnTo>
                  <a:lnTo>
                    <a:pt x="2622080" y="970610"/>
                  </a:lnTo>
                  <a:lnTo>
                    <a:pt x="2690799" y="1080363"/>
                  </a:lnTo>
                  <a:lnTo>
                    <a:pt x="2695778" y="1080363"/>
                  </a:lnTo>
                  <a:lnTo>
                    <a:pt x="2712859" y="1051471"/>
                  </a:lnTo>
                  <a:lnTo>
                    <a:pt x="2760548" y="970737"/>
                  </a:lnTo>
                  <a:lnTo>
                    <a:pt x="2763405" y="965847"/>
                  </a:lnTo>
                  <a:lnTo>
                    <a:pt x="2767660" y="961136"/>
                  </a:lnTo>
                  <a:lnTo>
                    <a:pt x="2772245" y="958202"/>
                  </a:lnTo>
                  <a:lnTo>
                    <a:pt x="2775775" y="956017"/>
                  </a:lnTo>
                  <a:lnTo>
                    <a:pt x="2780665" y="954582"/>
                  </a:lnTo>
                  <a:lnTo>
                    <a:pt x="2787167" y="953782"/>
                  </a:lnTo>
                  <a:lnTo>
                    <a:pt x="2787167" y="950290"/>
                  </a:lnTo>
                  <a:close/>
                </a:path>
                <a:path w="5045710" h="1080770">
                  <a:moveTo>
                    <a:pt x="2939783" y="33020"/>
                  </a:moveTo>
                  <a:lnTo>
                    <a:pt x="2918549" y="31750"/>
                  </a:lnTo>
                  <a:lnTo>
                    <a:pt x="2812072" y="172720"/>
                  </a:lnTo>
                  <a:lnTo>
                    <a:pt x="2808922" y="165100"/>
                  </a:lnTo>
                  <a:lnTo>
                    <a:pt x="2805938" y="161290"/>
                  </a:lnTo>
                  <a:lnTo>
                    <a:pt x="2803956" y="158750"/>
                  </a:lnTo>
                  <a:lnTo>
                    <a:pt x="2802940" y="158178"/>
                  </a:lnTo>
                  <a:lnTo>
                    <a:pt x="2802940" y="167640"/>
                  </a:lnTo>
                  <a:lnTo>
                    <a:pt x="2802940" y="171450"/>
                  </a:lnTo>
                  <a:lnTo>
                    <a:pt x="2795181" y="193040"/>
                  </a:lnTo>
                  <a:lnTo>
                    <a:pt x="2776436" y="215900"/>
                  </a:lnTo>
                  <a:lnTo>
                    <a:pt x="2753474" y="234950"/>
                  </a:lnTo>
                  <a:lnTo>
                    <a:pt x="2733040" y="242570"/>
                  </a:lnTo>
                  <a:lnTo>
                    <a:pt x="2728798" y="242570"/>
                  </a:lnTo>
                  <a:lnTo>
                    <a:pt x="2725534" y="240030"/>
                  </a:lnTo>
                  <a:lnTo>
                    <a:pt x="2725534" y="236220"/>
                  </a:lnTo>
                  <a:lnTo>
                    <a:pt x="2750883" y="190500"/>
                  </a:lnTo>
                  <a:lnTo>
                    <a:pt x="2795092" y="161290"/>
                  </a:lnTo>
                  <a:lnTo>
                    <a:pt x="2800654" y="161290"/>
                  </a:lnTo>
                  <a:lnTo>
                    <a:pt x="2802940" y="167640"/>
                  </a:lnTo>
                  <a:lnTo>
                    <a:pt x="2802940" y="158178"/>
                  </a:lnTo>
                  <a:lnTo>
                    <a:pt x="2797327" y="154940"/>
                  </a:lnTo>
                  <a:lnTo>
                    <a:pt x="2789212" y="153670"/>
                  </a:lnTo>
                  <a:lnTo>
                    <a:pt x="2768015" y="157480"/>
                  </a:lnTo>
                  <a:lnTo>
                    <a:pt x="2749169" y="168910"/>
                  </a:lnTo>
                  <a:lnTo>
                    <a:pt x="2732951" y="184150"/>
                  </a:lnTo>
                  <a:lnTo>
                    <a:pt x="2719654" y="200660"/>
                  </a:lnTo>
                  <a:lnTo>
                    <a:pt x="2707513" y="213360"/>
                  </a:lnTo>
                  <a:lnTo>
                    <a:pt x="2692793" y="227330"/>
                  </a:lnTo>
                  <a:lnTo>
                    <a:pt x="2676487" y="236220"/>
                  </a:lnTo>
                  <a:lnTo>
                    <a:pt x="2659557" y="241300"/>
                  </a:lnTo>
                  <a:lnTo>
                    <a:pt x="2657602" y="241300"/>
                  </a:lnTo>
                  <a:lnTo>
                    <a:pt x="2655963" y="240030"/>
                  </a:lnTo>
                  <a:lnTo>
                    <a:pt x="2655963" y="236220"/>
                  </a:lnTo>
                  <a:lnTo>
                    <a:pt x="2658580" y="231140"/>
                  </a:lnTo>
                  <a:lnTo>
                    <a:pt x="2697442" y="175260"/>
                  </a:lnTo>
                  <a:lnTo>
                    <a:pt x="2699740" y="171450"/>
                  </a:lnTo>
                  <a:lnTo>
                    <a:pt x="2701366" y="168910"/>
                  </a:lnTo>
                  <a:lnTo>
                    <a:pt x="2701366" y="162560"/>
                  </a:lnTo>
                  <a:lnTo>
                    <a:pt x="2701366" y="154940"/>
                  </a:lnTo>
                  <a:lnTo>
                    <a:pt x="2678823" y="154940"/>
                  </a:lnTo>
                  <a:lnTo>
                    <a:pt x="2681122" y="146050"/>
                  </a:lnTo>
                  <a:lnTo>
                    <a:pt x="2681122" y="137160"/>
                  </a:lnTo>
                  <a:lnTo>
                    <a:pt x="2679154" y="132080"/>
                  </a:lnTo>
                  <a:lnTo>
                    <a:pt x="2673934" y="132080"/>
                  </a:lnTo>
                  <a:lnTo>
                    <a:pt x="2667190" y="133350"/>
                  </a:lnTo>
                  <a:lnTo>
                    <a:pt x="2661932" y="138430"/>
                  </a:lnTo>
                  <a:lnTo>
                    <a:pt x="2658503" y="146050"/>
                  </a:lnTo>
                  <a:lnTo>
                    <a:pt x="2657284" y="152400"/>
                  </a:lnTo>
                  <a:lnTo>
                    <a:pt x="2657284" y="156210"/>
                  </a:lnTo>
                  <a:lnTo>
                    <a:pt x="2658249" y="157480"/>
                  </a:lnTo>
                  <a:lnTo>
                    <a:pt x="2660866" y="158750"/>
                  </a:lnTo>
                  <a:lnTo>
                    <a:pt x="2648000" y="180340"/>
                  </a:lnTo>
                  <a:lnTo>
                    <a:pt x="2626042" y="208280"/>
                  </a:lnTo>
                  <a:lnTo>
                    <a:pt x="2601569" y="231140"/>
                  </a:lnTo>
                  <a:lnTo>
                    <a:pt x="2581173" y="241300"/>
                  </a:lnTo>
                  <a:lnTo>
                    <a:pt x="2577909" y="241300"/>
                  </a:lnTo>
                  <a:lnTo>
                    <a:pt x="2577909" y="237490"/>
                  </a:lnTo>
                  <a:lnTo>
                    <a:pt x="2578557" y="236220"/>
                  </a:lnTo>
                  <a:lnTo>
                    <a:pt x="2579547" y="234950"/>
                  </a:lnTo>
                  <a:lnTo>
                    <a:pt x="2581389" y="232410"/>
                  </a:lnTo>
                  <a:lnTo>
                    <a:pt x="2625814" y="171450"/>
                  </a:lnTo>
                  <a:lnTo>
                    <a:pt x="2635059" y="158750"/>
                  </a:lnTo>
                  <a:lnTo>
                    <a:pt x="2614155" y="158750"/>
                  </a:lnTo>
                  <a:lnTo>
                    <a:pt x="2604693" y="171450"/>
                  </a:lnTo>
                  <a:lnTo>
                    <a:pt x="2600629" y="165100"/>
                  </a:lnTo>
                  <a:lnTo>
                    <a:pt x="2599220" y="163830"/>
                  </a:lnTo>
                  <a:lnTo>
                    <a:pt x="2595549" y="160540"/>
                  </a:lnTo>
                  <a:lnTo>
                    <a:pt x="2595549" y="167640"/>
                  </a:lnTo>
                  <a:lnTo>
                    <a:pt x="2595549" y="173990"/>
                  </a:lnTo>
                  <a:lnTo>
                    <a:pt x="2587002" y="195580"/>
                  </a:lnTo>
                  <a:lnTo>
                    <a:pt x="2566365" y="218440"/>
                  </a:lnTo>
                  <a:lnTo>
                    <a:pt x="2541130" y="236220"/>
                  </a:lnTo>
                  <a:lnTo>
                    <a:pt x="2518803" y="242570"/>
                  </a:lnTo>
                  <a:lnTo>
                    <a:pt x="2515539" y="242570"/>
                  </a:lnTo>
                  <a:lnTo>
                    <a:pt x="2512911" y="240030"/>
                  </a:lnTo>
                  <a:lnTo>
                    <a:pt x="2512911" y="236220"/>
                  </a:lnTo>
                  <a:lnTo>
                    <a:pt x="2516162" y="227330"/>
                  </a:lnTo>
                  <a:lnTo>
                    <a:pt x="2520797" y="214630"/>
                  </a:lnTo>
                  <a:lnTo>
                    <a:pt x="2539987" y="190500"/>
                  </a:lnTo>
                  <a:lnTo>
                    <a:pt x="2563761" y="171450"/>
                  </a:lnTo>
                  <a:lnTo>
                    <a:pt x="2585428" y="163830"/>
                  </a:lnTo>
                  <a:lnTo>
                    <a:pt x="2591638" y="163830"/>
                  </a:lnTo>
                  <a:lnTo>
                    <a:pt x="2595549" y="167640"/>
                  </a:lnTo>
                  <a:lnTo>
                    <a:pt x="2595549" y="160540"/>
                  </a:lnTo>
                  <a:lnTo>
                    <a:pt x="2594978" y="160020"/>
                  </a:lnTo>
                  <a:lnTo>
                    <a:pt x="2587968" y="156210"/>
                  </a:lnTo>
                  <a:lnTo>
                    <a:pt x="2579865" y="154940"/>
                  </a:lnTo>
                  <a:lnTo>
                    <a:pt x="2554465" y="161290"/>
                  </a:lnTo>
                  <a:lnTo>
                    <a:pt x="2531859" y="175260"/>
                  </a:lnTo>
                  <a:lnTo>
                    <a:pt x="2512453" y="194310"/>
                  </a:lnTo>
                  <a:lnTo>
                    <a:pt x="2496591" y="214630"/>
                  </a:lnTo>
                  <a:lnTo>
                    <a:pt x="2486901" y="222250"/>
                  </a:lnTo>
                  <a:lnTo>
                    <a:pt x="2475890" y="231140"/>
                  </a:lnTo>
                  <a:lnTo>
                    <a:pt x="2464219" y="237490"/>
                  </a:lnTo>
                  <a:lnTo>
                    <a:pt x="2452509" y="240030"/>
                  </a:lnTo>
                  <a:lnTo>
                    <a:pt x="2451201" y="240030"/>
                  </a:lnTo>
                  <a:lnTo>
                    <a:pt x="2449893" y="238760"/>
                  </a:lnTo>
                  <a:lnTo>
                    <a:pt x="2449893" y="237490"/>
                  </a:lnTo>
                  <a:lnTo>
                    <a:pt x="2450211" y="236220"/>
                  </a:lnTo>
                  <a:lnTo>
                    <a:pt x="2450871" y="234950"/>
                  </a:lnTo>
                  <a:lnTo>
                    <a:pt x="2491041" y="176530"/>
                  </a:lnTo>
                  <a:lnTo>
                    <a:pt x="2493657" y="171450"/>
                  </a:lnTo>
                  <a:lnTo>
                    <a:pt x="2493657" y="168910"/>
                  </a:lnTo>
                  <a:lnTo>
                    <a:pt x="2493657" y="162560"/>
                  </a:lnTo>
                  <a:lnTo>
                    <a:pt x="2487777" y="157480"/>
                  </a:lnTo>
                  <a:lnTo>
                    <a:pt x="2481897" y="157480"/>
                  </a:lnTo>
                  <a:lnTo>
                    <a:pt x="2471597" y="158750"/>
                  </a:lnTo>
                  <a:lnTo>
                    <a:pt x="2461526" y="162560"/>
                  </a:lnTo>
                  <a:lnTo>
                    <a:pt x="2452001" y="167640"/>
                  </a:lnTo>
                  <a:lnTo>
                    <a:pt x="2443353" y="173990"/>
                  </a:lnTo>
                  <a:lnTo>
                    <a:pt x="2492997" y="109220"/>
                  </a:lnTo>
                  <a:lnTo>
                    <a:pt x="2472105" y="109220"/>
                  </a:lnTo>
                  <a:lnTo>
                    <a:pt x="2451519" y="135890"/>
                  </a:lnTo>
                  <a:lnTo>
                    <a:pt x="2433637" y="154940"/>
                  </a:lnTo>
                  <a:lnTo>
                    <a:pt x="2413266" y="172720"/>
                  </a:lnTo>
                  <a:lnTo>
                    <a:pt x="2391130" y="186690"/>
                  </a:lnTo>
                  <a:lnTo>
                    <a:pt x="2367915" y="200660"/>
                  </a:lnTo>
                  <a:lnTo>
                    <a:pt x="2371839" y="193040"/>
                  </a:lnTo>
                  <a:lnTo>
                    <a:pt x="2375103" y="185420"/>
                  </a:lnTo>
                  <a:lnTo>
                    <a:pt x="2375103" y="176530"/>
                  </a:lnTo>
                  <a:lnTo>
                    <a:pt x="2373426" y="167640"/>
                  </a:lnTo>
                  <a:lnTo>
                    <a:pt x="2371585" y="165100"/>
                  </a:lnTo>
                  <a:lnTo>
                    <a:pt x="2368816" y="161290"/>
                  </a:lnTo>
                  <a:lnTo>
                    <a:pt x="2367597" y="160401"/>
                  </a:lnTo>
                  <a:lnTo>
                    <a:pt x="2367597" y="166370"/>
                  </a:lnTo>
                  <a:lnTo>
                    <a:pt x="2367597" y="176530"/>
                  </a:lnTo>
                  <a:lnTo>
                    <a:pt x="2364981" y="180340"/>
                  </a:lnTo>
                  <a:lnTo>
                    <a:pt x="2362695" y="185420"/>
                  </a:lnTo>
                  <a:lnTo>
                    <a:pt x="2354910" y="186690"/>
                  </a:lnTo>
                  <a:lnTo>
                    <a:pt x="2348001" y="190500"/>
                  </a:lnTo>
                  <a:lnTo>
                    <a:pt x="2343035" y="195580"/>
                  </a:lnTo>
                  <a:lnTo>
                    <a:pt x="2341143" y="203200"/>
                  </a:lnTo>
                  <a:lnTo>
                    <a:pt x="2341143" y="207010"/>
                  </a:lnTo>
                  <a:lnTo>
                    <a:pt x="2342121" y="208280"/>
                  </a:lnTo>
                  <a:lnTo>
                    <a:pt x="2343416" y="210820"/>
                  </a:lnTo>
                  <a:lnTo>
                    <a:pt x="2333383" y="222250"/>
                  </a:lnTo>
                  <a:lnTo>
                    <a:pt x="2320925" y="233680"/>
                  </a:lnTo>
                  <a:lnTo>
                    <a:pt x="2306815" y="240030"/>
                  </a:lnTo>
                  <a:lnTo>
                    <a:pt x="2291829" y="243840"/>
                  </a:lnTo>
                  <a:lnTo>
                    <a:pt x="2287905" y="243840"/>
                  </a:lnTo>
                  <a:lnTo>
                    <a:pt x="2285619" y="240030"/>
                  </a:lnTo>
                  <a:lnTo>
                    <a:pt x="2285619" y="236220"/>
                  </a:lnTo>
                  <a:lnTo>
                    <a:pt x="2313089" y="191770"/>
                  </a:lnTo>
                  <a:lnTo>
                    <a:pt x="2359431" y="165100"/>
                  </a:lnTo>
                  <a:lnTo>
                    <a:pt x="2363012" y="165100"/>
                  </a:lnTo>
                  <a:lnTo>
                    <a:pt x="2367597" y="166370"/>
                  </a:lnTo>
                  <a:lnTo>
                    <a:pt x="2367597" y="160401"/>
                  </a:lnTo>
                  <a:lnTo>
                    <a:pt x="2361869" y="156210"/>
                  </a:lnTo>
                  <a:lnTo>
                    <a:pt x="2353221" y="154940"/>
                  </a:lnTo>
                  <a:lnTo>
                    <a:pt x="2328913" y="160020"/>
                  </a:lnTo>
                  <a:lnTo>
                    <a:pt x="2306472" y="173990"/>
                  </a:lnTo>
                  <a:lnTo>
                    <a:pt x="2287409" y="193040"/>
                  </a:lnTo>
                  <a:lnTo>
                    <a:pt x="2273211" y="213360"/>
                  </a:lnTo>
                  <a:lnTo>
                    <a:pt x="2263559" y="222250"/>
                  </a:lnTo>
                  <a:lnTo>
                    <a:pt x="2250630" y="231140"/>
                  </a:lnTo>
                  <a:lnTo>
                    <a:pt x="2237155" y="240030"/>
                  </a:lnTo>
                  <a:lnTo>
                    <a:pt x="2225852" y="243840"/>
                  </a:lnTo>
                  <a:lnTo>
                    <a:pt x="2224875" y="243840"/>
                  </a:lnTo>
                  <a:lnTo>
                    <a:pt x="2223884" y="242570"/>
                  </a:lnTo>
                  <a:lnTo>
                    <a:pt x="2223884" y="240030"/>
                  </a:lnTo>
                  <a:lnTo>
                    <a:pt x="2224875" y="238760"/>
                  </a:lnTo>
                  <a:lnTo>
                    <a:pt x="2225522" y="238760"/>
                  </a:lnTo>
                  <a:lnTo>
                    <a:pt x="2266023" y="180340"/>
                  </a:lnTo>
                  <a:lnTo>
                    <a:pt x="2268626" y="177800"/>
                  </a:lnTo>
                  <a:lnTo>
                    <a:pt x="2270264" y="172720"/>
                  </a:lnTo>
                  <a:lnTo>
                    <a:pt x="2270264" y="163830"/>
                  </a:lnTo>
                  <a:lnTo>
                    <a:pt x="2270264" y="160020"/>
                  </a:lnTo>
                  <a:lnTo>
                    <a:pt x="2262759" y="154940"/>
                  </a:lnTo>
                  <a:lnTo>
                    <a:pt x="2255570" y="154940"/>
                  </a:lnTo>
                  <a:lnTo>
                    <a:pt x="2244775" y="156210"/>
                  </a:lnTo>
                  <a:lnTo>
                    <a:pt x="2224151" y="163830"/>
                  </a:lnTo>
                  <a:lnTo>
                    <a:pt x="2214092" y="168910"/>
                  </a:lnTo>
                  <a:lnTo>
                    <a:pt x="2218664" y="162560"/>
                  </a:lnTo>
                  <a:lnTo>
                    <a:pt x="2251672" y="143510"/>
                  </a:lnTo>
                  <a:lnTo>
                    <a:pt x="2288921" y="115570"/>
                  </a:lnTo>
                  <a:lnTo>
                    <a:pt x="2319375" y="82550"/>
                  </a:lnTo>
                  <a:lnTo>
                    <a:pt x="2331986" y="48260"/>
                  </a:lnTo>
                  <a:lnTo>
                    <a:pt x="2331986" y="43180"/>
                  </a:lnTo>
                  <a:lnTo>
                    <a:pt x="2329053" y="39370"/>
                  </a:lnTo>
                  <a:lnTo>
                    <a:pt x="2324150" y="39370"/>
                  </a:lnTo>
                  <a:lnTo>
                    <a:pt x="2323503" y="39611"/>
                  </a:lnTo>
                  <a:lnTo>
                    <a:pt x="2323503" y="49530"/>
                  </a:lnTo>
                  <a:lnTo>
                    <a:pt x="2312759" y="73660"/>
                  </a:lnTo>
                  <a:lnTo>
                    <a:pt x="2287333" y="101600"/>
                  </a:lnTo>
                  <a:lnTo>
                    <a:pt x="2257361" y="127000"/>
                  </a:lnTo>
                  <a:lnTo>
                    <a:pt x="2233041" y="143510"/>
                  </a:lnTo>
                  <a:lnTo>
                    <a:pt x="2249398" y="120650"/>
                  </a:lnTo>
                  <a:lnTo>
                    <a:pt x="2274316" y="88900"/>
                  </a:lnTo>
                  <a:lnTo>
                    <a:pt x="2300871" y="60960"/>
                  </a:lnTo>
                  <a:lnTo>
                    <a:pt x="2322195" y="48260"/>
                  </a:lnTo>
                  <a:lnTo>
                    <a:pt x="2322842" y="48260"/>
                  </a:lnTo>
                  <a:lnTo>
                    <a:pt x="2323503" y="49530"/>
                  </a:lnTo>
                  <a:lnTo>
                    <a:pt x="2323503" y="39611"/>
                  </a:lnTo>
                  <a:lnTo>
                    <a:pt x="2306167" y="45720"/>
                  </a:lnTo>
                  <a:lnTo>
                    <a:pt x="2287244" y="59690"/>
                  </a:lnTo>
                  <a:lnTo>
                    <a:pt x="2270048" y="77470"/>
                  </a:lnTo>
                  <a:lnTo>
                    <a:pt x="2187968" y="175260"/>
                  </a:lnTo>
                  <a:lnTo>
                    <a:pt x="2151062" y="195580"/>
                  </a:lnTo>
                  <a:lnTo>
                    <a:pt x="2154605" y="187960"/>
                  </a:lnTo>
                  <a:lnTo>
                    <a:pt x="2157641" y="179070"/>
                  </a:lnTo>
                  <a:lnTo>
                    <a:pt x="2159749" y="171450"/>
                  </a:lnTo>
                  <a:lnTo>
                    <a:pt x="2159863" y="170180"/>
                  </a:lnTo>
                  <a:lnTo>
                    <a:pt x="2159978" y="168910"/>
                  </a:lnTo>
                  <a:lnTo>
                    <a:pt x="2160079" y="167640"/>
                  </a:lnTo>
                  <a:lnTo>
                    <a:pt x="2160193" y="166370"/>
                  </a:lnTo>
                  <a:lnTo>
                    <a:pt x="2160308" y="165100"/>
                  </a:lnTo>
                  <a:lnTo>
                    <a:pt x="2160422" y="163830"/>
                  </a:lnTo>
                  <a:lnTo>
                    <a:pt x="2160536" y="162560"/>
                  </a:lnTo>
                  <a:lnTo>
                    <a:pt x="2158530" y="152400"/>
                  </a:lnTo>
                  <a:lnTo>
                    <a:pt x="2153970" y="146050"/>
                  </a:lnTo>
                  <a:lnTo>
                    <a:pt x="2153069" y="144780"/>
                  </a:lnTo>
                  <a:lnTo>
                    <a:pt x="2144966" y="139700"/>
                  </a:lnTo>
                  <a:lnTo>
                    <a:pt x="2084844" y="157480"/>
                  </a:lnTo>
                  <a:lnTo>
                    <a:pt x="2052751" y="201930"/>
                  </a:lnTo>
                  <a:lnTo>
                    <a:pt x="2054720" y="201930"/>
                  </a:lnTo>
                  <a:lnTo>
                    <a:pt x="2068563" y="181610"/>
                  </a:lnTo>
                  <a:lnTo>
                    <a:pt x="2087664" y="163830"/>
                  </a:lnTo>
                  <a:lnTo>
                    <a:pt x="2109876" y="151130"/>
                  </a:lnTo>
                  <a:lnTo>
                    <a:pt x="2133104" y="146050"/>
                  </a:lnTo>
                  <a:lnTo>
                    <a:pt x="2140940" y="146050"/>
                  </a:lnTo>
                  <a:lnTo>
                    <a:pt x="2147468" y="151130"/>
                  </a:lnTo>
                  <a:lnTo>
                    <a:pt x="2147468" y="160020"/>
                  </a:lnTo>
                  <a:lnTo>
                    <a:pt x="2137079" y="191770"/>
                  </a:lnTo>
                  <a:lnTo>
                    <a:pt x="2111095" y="218440"/>
                  </a:lnTo>
                  <a:lnTo>
                    <a:pt x="2077339" y="237490"/>
                  </a:lnTo>
                  <a:lnTo>
                    <a:pt x="2043607" y="243840"/>
                  </a:lnTo>
                  <a:lnTo>
                    <a:pt x="2033485" y="243840"/>
                  </a:lnTo>
                  <a:lnTo>
                    <a:pt x="2024672" y="237490"/>
                  </a:lnTo>
                  <a:lnTo>
                    <a:pt x="2024672" y="227330"/>
                  </a:lnTo>
                  <a:lnTo>
                    <a:pt x="2028304" y="203200"/>
                  </a:lnTo>
                  <a:lnTo>
                    <a:pt x="2037613" y="181610"/>
                  </a:lnTo>
                  <a:lnTo>
                    <a:pt x="2050161" y="160020"/>
                  </a:lnTo>
                  <a:lnTo>
                    <a:pt x="2062645" y="142240"/>
                  </a:lnTo>
                  <a:lnTo>
                    <a:pt x="2063534" y="140970"/>
                  </a:lnTo>
                  <a:lnTo>
                    <a:pt x="2086673" y="137160"/>
                  </a:lnTo>
                  <a:lnTo>
                    <a:pt x="2098230" y="134620"/>
                  </a:lnTo>
                  <a:lnTo>
                    <a:pt x="2109787" y="132080"/>
                  </a:lnTo>
                  <a:lnTo>
                    <a:pt x="2118855" y="129540"/>
                  </a:lnTo>
                  <a:lnTo>
                    <a:pt x="2132469" y="125730"/>
                  </a:lnTo>
                  <a:lnTo>
                    <a:pt x="2154326" y="116840"/>
                  </a:lnTo>
                  <a:lnTo>
                    <a:pt x="2182114" y="102870"/>
                  </a:lnTo>
                  <a:lnTo>
                    <a:pt x="2215235" y="80010"/>
                  </a:lnTo>
                  <a:lnTo>
                    <a:pt x="2242959" y="53340"/>
                  </a:lnTo>
                  <a:lnTo>
                    <a:pt x="2254593" y="26670"/>
                  </a:lnTo>
                  <a:lnTo>
                    <a:pt x="2252662" y="20320"/>
                  </a:lnTo>
                  <a:lnTo>
                    <a:pt x="2247735" y="15240"/>
                  </a:lnTo>
                  <a:lnTo>
                    <a:pt x="2241092" y="11430"/>
                  </a:lnTo>
                  <a:lnTo>
                    <a:pt x="2240216" y="11277"/>
                  </a:lnTo>
                  <a:lnTo>
                    <a:pt x="2240216" y="21590"/>
                  </a:lnTo>
                  <a:lnTo>
                    <a:pt x="2240216" y="24130"/>
                  </a:lnTo>
                  <a:lnTo>
                    <a:pt x="2207564" y="69850"/>
                  </a:lnTo>
                  <a:lnTo>
                    <a:pt x="2159228" y="101600"/>
                  </a:lnTo>
                  <a:lnTo>
                    <a:pt x="2116239" y="119380"/>
                  </a:lnTo>
                  <a:lnTo>
                    <a:pt x="2071039" y="129540"/>
                  </a:lnTo>
                  <a:lnTo>
                    <a:pt x="2087600" y="111760"/>
                  </a:lnTo>
                  <a:lnTo>
                    <a:pt x="2123541" y="80010"/>
                  </a:lnTo>
                  <a:lnTo>
                    <a:pt x="2162518" y="52070"/>
                  </a:lnTo>
                  <a:lnTo>
                    <a:pt x="2212022" y="25400"/>
                  </a:lnTo>
                  <a:lnTo>
                    <a:pt x="2234996" y="20320"/>
                  </a:lnTo>
                  <a:lnTo>
                    <a:pt x="2236952" y="20320"/>
                  </a:lnTo>
                  <a:lnTo>
                    <a:pt x="2240216" y="21590"/>
                  </a:lnTo>
                  <a:lnTo>
                    <a:pt x="2240216" y="11277"/>
                  </a:lnTo>
                  <a:lnTo>
                    <a:pt x="2173224" y="26670"/>
                  </a:lnTo>
                  <a:lnTo>
                    <a:pt x="2118080" y="58420"/>
                  </a:lnTo>
                  <a:lnTo>
                    <a:pt x="2075002" y="92710"/>
                  </a:lnTo>
                  <a:lnTo>
                    <a:pt x="2038057" y="133350"/>
                  </a:lnTo>
                  <a:lnTo>
                    <a:pt x="2028913" y="134620"/>
                  </a:lnTo>
                  <a:lnTo>
                    <a:pt x="2024672" y="134620"/>
                  </a:lnTo>
                  <a:lnTo>
                    <a:pt x="2001443" y="132080"/>
                  </a:lnTo>
                  <a:lnTo>
                    <a:pt x="1979968" y="123190"/>
                  </a:lnTo>
                  <a:lnTo>
                    <a:pt x="1964182" y="106680"/>
                  </a:lnTo>
                  <a:lnTo>
                    <a:pt x="1958047" y="85090"/>
                  </a:lnTo>
                  <a:lnTo>
                    <a:pt x="1970684" y="49530"/>
                  </a:lnTo>
                  <a:lnTo>
                    <a:pt x="2002574" y="26670"/>
                  </a:lnTo>
                  <a:lnTo>
                    <a:pt x="2044674" y="13970"/>
                  </a:lnTo>
                  <a:lnTo>
                    <a:pt x="2087930" y="7620"/>
                  </a:lnTo>
                  <a:lnTo>
                    <a:pt x="2123300" y="6350"/>
                  </a:lnTo>
                  <a:lnTo>
                    <a:pt x="2135708" y="6350"/>
                  </a:lnTo>
                  <a:lnTo>
                    <a:pt x="2136368" y="3810"/>
                  </a:lnTo>
                  <a:lnTo>
                    <a:pt x="2115743" y="1270"/>
                  </a:lnTo>
                  <a:lnTo>
                    <a:pt x="2105367" y="1270"/>
                  </a:lnTo>
                  <a:lnTo>
                    <a:pt x="2094890" y="0"/>
                  </a:lnTo>
                  <a:lnTo>
                    <a:pt x="2050821" y="3810"/>
                  </a:lnTo>
                  <a:lnTo>
                    <a:pt x="2002294" y="17780"/>
                  </a:lnTo>
                  <a:lnTo>
                    <a:pt x="1963077" y="44450"/>
                  </a:lnTo>
                  <a:lnTo>
                    <a:pt x="1946948" y="85090"/>
                  </a:lnTo>
                  <a:lnTo>
                    <a:pt x="1954415" y="111760"/>
                  </a:lnTo>
                  <a:lnTo>
                    <a:pt x="1973440" y="129540"/>
                  </a:lnTo>
                  <a:lnTo>
                    <a:pt x="1998878" y="139700"/>
                  </a:lnTo>
                  <a:lnTo>
                    <a:pt x="2025650" y="143510"/>
                  </a:lnTo>
                  <a:lnTo>
                    <a:pt x="2030539" y="143510"/>
                  </a:lnTo>
                  <a:lnTo>
                    <a:pt x="2032825" y="142240"/>
                  </a:lnTo>
                  <a:lnTo>
                    <a:pt x="2023694" y="158750"/>
                  </a:lnTo>
                  <a:lnTo>
                    <a:pt x="2016340" y="175260"/>
                  </a:lnTo>
                  <a:lnTo>
                    <a:pt x="2011426" y="191770"/>
                  </a:lnTo>
                  <a:lnTo>
                    <a:pt x="2009648" y="209550"/>
                  </a:lnTo>
                  <a:lnTo>
                    <a:pt x="2012975" y="228600"/>
                  </a:lnTo>
                  <a:lnTo>
                    <a:pt x="2022297" y="242570"/>
                  </a:lnTo>
                  <a:lnTo>
                    <a:pt x="2036648" y="250190"/>
                  </a:lnTo>
                  <a:lnTo>
                    <a:pt x="2055037" y="254000"/>
                  </a:lnTo>
                  <a:lnTo>
                    <a:pt x="2079955" y="250190"/>
                  </a:lnTo>
                  <a:lnTo>
                    <a:pt x="2094064" y="243840"/>
                  </a:lnTo>
                  <a:lnTo>
                    <a:pt x="2102523" y="240030"/>
                  </a:lnTo>
                  <a:lnTo>
                    <a:pt x="2123059" y="226060"/>
                  </a:lnTo>
                  <a:lnTo>
                    <a:pt x="2141918" y="209550"/>
                  </a:lnTo>
                  <a:lnTo>
                    <a:pt x="2169464" y="195580"/>
                  </a:lnTo>
                  <a:lnTo>
                    <a:pt x="2171966" y="194310"/>
                  </a:lnTo>
                  <a:lnTo>
                    <a:pt x="2125256" y="250190"/>
                  </a:lnTo>
                  <a:lnTo>
                    <a:pt x="2153348" y="250190"/>
                  </a:lnTo>
                  <a:lnTo>
                    <a:pt x="2190254" y="200660"/>
                  </a:lnTo>
                  <a:lnTo>
                    <a:pt x="2197658" y="194310"/>
                  </a:lnTo>
                  <a:lnTo>
                    <a:pt x="2202091" y="190500"/>
                  </a:lnTo>
                  <a:lnTo>
                    <a:pt x="2217890" y="179070"/>
                  </a:lnTo>
                  <a:lnTo>
                    <a:pt x="2234476" y="168910"/>
                  </a:lnTo>
                  <a:lnTo>
                    <a:pt x="2248712" y="163830"/>
                  </a:lnTo>
                  <a:lnTo>
                    <a:pt x="2250021" y="163830"/>
                  </a:lnTo>
                  <a:lnTo>
                    <a:pt x="2251316" y="165100"/>
                  </a:lnTo>
                  <a:lnTo>
                    <a:pt x="2251316" y="167640"/>
                  </a:lnTo>
                  <a:lnTo>
                    <a:pt x="2250998" y="168910"/>
                  </a:lnTo>
                  <a:lnTo>
                    <a:pt x="2250021" y="170180"/>
                  </a:lnTo>
                  <a:lnTo>
                    <a:pt x="2211806" y="223520"/>
                  </a:lnTo>
                  <a:lnTo>
                    <a:pt x="2208212" y="228600"/>
                  </a:lnTo>
                  <a:lnTo>
                    <a:pt x="2204288" y="234950"/>
                  </a:lnTo>
                  <a:lnTo>
                    <a:pt x="2204288" y="247650"/>
                  </a:lnTo>
                  <a:lnTo>
                    <a:pt x="2208542" y="252730"/>
                  </a:lnTo>
                  <a:lnTo>
                    <a:pt x="2214422" y="252730"/>
                  </a:lnTo>
                  <a:lnTo>
                    <a:pt x="2251811" y="237490"/>
                  </a:lnTo>
                  <a:lnTo>
                    <a:pt x="2271572" y="223520"/>
                  </a:lnTo>
                  <a:lnTo>
                    <a:pt x="2270925" y="228600"/>
                  </a:lnTo>
                  <a:lnTo>
                    <a:pt x="2270925" y="231140"/>
                  </a:lnTo>
                  <a:lnTo>
                    <a:pt x="2272614" y="240030"/>
                  </a:lnTo>
                  <a:lnTo>
                    <a:pt x="2277160" y="245110"/>
                  </a:lnTo>
                  <a:lnTo>
                    <a:pt x="2283739" y="248920"/>
                  </a:lnTo>
                  <a:lnTo>
                    <a:pt x="2291499" y="250190"/>
                  </a:lnTo>
                  <a:lnTo>
                    <a:pt x="2310917" y="247650"/>
                  </a:lnTo>
                  <a:lnTo>
                    <a:pt x="2318601" y="243840"/>
                  </a:lnTo>
                  <a:lnTo>
                    <a:pt x="2328849" y="238760"/>
                  </a:lnTo>
                  <a:lnTo>
                    <a:pt x="2345004" y="227330"/>
                  </a:lnTo>
                  <a:lnTo>
                    <a:pt x="2359101" y="214630"/>
                  </a:lnTo>
                  <a:lnTo>
                    <a:pt x="2384704" y="200660"/>
                  </a:lnTo>
                  <a:lnTo>
                    <a:pt x="2400706" y="191770"/>
                  </a:lnTo>
                  <a:lnTo>
                    <a:pt x="2413965" y="182880"/>
                  </a:lnTo>
                  <a:lnTo>
                    <a:pt x="2311412" y="312420"/>
                  </a:lnTo>
                  <a:lnTo>
                    <a:pt x="2334603" y="312420"/>
                  </a:lnTo>
                  <a:lnTo>
                    <a:pt x="2397315" y="232410"/>
                  </a:lnTo>
                  <a:lnTo>
                    <a:pt x="2410930" y="215900"/>
                  </a:lnTo>
                  <a:lnTo>
                    <a:pt x="2446312" y="182880"/>
                  </a:lnTo>
                  <a:lnTo>
                    <a:pt x="2472105" y="168910"/>
                  </a:lnTo>
                  <a:lnTo>
                    <a:pt x="2472753" y="168910"/>
                  </a:lnTo>
                  <a:lnTo>
                    <a:pt x="2473071" y="170180"/>
                  </a:lnTo>
                  <a:lnTo>
                    <a:pt x="2473071" y="171450"/>
                  </a:lnTo>
                  <a:lnTo>
                    <a:pt x="2472105" y="172720"/>
                  </a:lnTo>
                  <a:lnTo>
                    <a:pt x="2438781" y="218440"/>
                  </a:lnTo>
                  <a:lnTo>
                    <a:pt x="2434869" y="223520"/>
                  </a:lnTo>
                  <a:lnTo>
                    <a:pt x="2431605" y="229870"/>
                  </a:lnTo>
                  <a:lnTo>
                    <a:pt x="2431605" y="245110"/>
                  </a:lnTo>
                  <a:lnTo>
                    <a:pt x="2438133" y="250190"/>
                  </a:lnTo>
                  <a:lnTo>
                    <a:pt x="2446299" y="250190"/>
                  </a:lnTo>
                  <a:lnTo>
                    <a:pt x="2483916" y="234950"/>
                  </a:lnTo>
                  <a:lnTo>
                    <a:pt x="2494635" y="227330"/>
                  </a:lnTo>
                  <a:lnTo>
                    <a:pt x="2494635" y="228600"/>
                  </a:lnTo>
                  <a:lnTo>
                    <a:pt x="2495816" y="237490"/>
                  </a:lnTo>
                  <a:lnTo>
                    <a:pt x="2499410" y="243840"/>
                  </a:lnTo>
                  <a:lnTo>
                    <a:pt x="2505519" y="248920"/>
                  </a:lnTo>
                  <a:lnTo>
                    <a:pt x="2514231" y="250190"/>
                  </a:lnTo>
                  <a:lnTo>
                    <a:pt x="2526868" y="248920"/>
                  </a:lnTo>
                  <a:lnTo>
                    <a:pt x="2538844" y="245110"/>
                  </a:lnTo>
                  <a:lnTo>
                    <a:pt x="2543429" y="242570"/>
                  </a:lnTo>
                  <a:lnTo>
                    <a:pt x="2550287" y="238760"/>
                  </a:lnTo>
                  <a:lnTo>
                    <a:pt x="2561259" y="232410"/>
                  </a:lnTo>
                  <a:lnTo>
                    <a:pt x="2560929" y="233680"/>
                  </a:lnTo>
                  <a:lnTo>
                    <a:pt x="2560612" y="236220"/>
                  </a:lnTo>
                  <a:lnTo>
                    <a:pt x="2560612" y="245110"/>
                  </a:lnTo>
                  <a:lnTo>
                    <a:pt x="2567152" y="250190"/>
                  </a:lnTo>
                  <a:lnTo>
                    <a:pt x="2573998" y="250190"/>
                  </a:lnTo>
                  <a:lnTo>
                    <a:pt x="2631719" y="217170"/>
                  </a:lnTo>
                  <a:lnTo>
                    <a:pt x="2657589" y="187960"/>
                  </a:lnTo>
                  <a:lnTo>
                    <a:pt x="2675242" y="162560"/>
                  </a:lnTo>
                  <a:lnTo>
                    <a:pt x="2683738" y="162560"/>
                  </a:lnTo>
                  <a:lnTo>
                    <a:pt x="2683738" y="166370"/>
                  </a:lnTo>
                  <a:lnTo>
                    <a:pt x="2682100" y="167640"/>
                  </a:lnTo>
                  <a:lnTo>
                    <a:pt x="2681122" y="168910"/>
                  </a:lnTo>
                  <a:lnTo>
                    <a:pt x="2642578" y="223520"/>
                  </a:lnTo>
                  <a:lnTo>
                    <a:pt x="2639314" y="228600"/>
                  </a:lnTo>
                  <a:lnTo>
                    <a:pt x="2639314" y="243840"/>
                  </a:lnTo>
                  <a:lnTo>
                    <a:pt x="2645524" y="247650"/>
                  </a:lnTo>
                  <a:lnTo>
                    <a:pt x="2652699" y="247650"/>
                  </a:lnTo>
                  <a:lnTo>
                    <a:pt x="2668257" y="245110"/>
                  </a:lnTo>
                  <a:lnTo>
                    <a:pt x="2679522" y="241300"/>
                  </a:lnTo>
                  <a:lnTo>
                    <a:pt x="2683281" y="240030"/>
                  </a:lnTo>
                  <a:lnTo>
                    <a:pt x="2697391" y="231140"/>
                  </a:lnTo>
                  <a:lnTo>
                    <a:pt x="2710180" y="222250"/>
                  </a:lnTo>
                  <a:lnTo>
                    <a:pt x="2709202" y="226060"/>
                  </a:lnTo>
                  <a:lnTo>
                    <a:pt x="2708554" y="229870"/>
                  </a:lnTo>
                  <a:lnTo>
                    <a:pt x="2708554" y="232410"/>
                  </a:lnTo>
                  <a:lnTo>
                    <a:pt x="2710294" y="240030"/>
                  </a:lnTo>
                  <a:lnTo>
                    <a:pt x="2714879" y="245110"/>
                  </a:lnTo>
                  <a:lnTo>
                    <a:pt x="2721368" y="248920"/>
                  </a:lnTo>
                  <a:lnTo>
                    <a:pt x="2728798" y="250190"/>
                  </a:lnTo>
                  <a:lnTo>
                    <a:pt x="2740152" y="248920"/>
                  </a:lnTo>
                  <a:lnTo>
                    <a:pt x="2750807" y="243840"/>
                  </a:lnTo>
                  <a:lnTo>
                    <a:pt x="2753322" y="242570"/>
                  </a:lnTo>
                  <a:lnTo>
                    <a:pt x="2760903" y="238760"/>
                  </a:lnTo>
                  <a:lnTo>
                    <a:pt x="2770606" y="232410"/>
                  </a:lnTo>
                  <a:lnTo>
                    <a:pt x="2770276" y="233680"/>
                  </a:lnTo>
                  <a:lnTo>
                    <a:pt x="2769946" y="236220"/>
                  </a:lnTo>
                  <a:lnTo>
                    <a:pt x="2769946" y="245110"/>
                  </a:lnTo>
                  <a:lnTo>
                    <a:pt x="2775178" y="251460"/>
                  </a:lnTo>
                  <a:lnTo>
                    <a:pt x="2783014" y="251460"/>
                  </a:lnTo>
                  <a:lnTo>
                    <a:pt x="2806217" y="245110"/>
                  </a:lnTo>
                  <a:lnTo>
                    <a:pt x="2812643" y="240030"/>
                  </a:lnTo>
                  <a:lnTo>
                    <a:pt x="2827109" y="228600"/>
                  </a:lnTo>
                  <a:lnTo>
                    <a:pt x="2844558" y="208280"/>
                  </a:lnTo>
                  <a:lnTo>
                    <a:pt x="2857474" y="186690"/>
                  </a:lnTo>
                  <a:lnTo>
                    <a:pt x="2854858" y="186690"/>
                  </a:lnTo>
                  <a:lnTo>
                    <a:pt x="2843326" y="201930"/>
                  </a:lnTo>
                  <a:lnTo>
                    <a:pt x="2827464" y="219710"/>
                  </a:lnTo>
                  <a:lnTo>
                    <a:pt x="2809710" y="233680"/>
                  </a:lnTo>
                  <a:lnTo>
                    <a:pt x="2792476" y="240030"/>
                  </a:lnTo>
                  <a:lnTo>
                    <a:pt x="2790190" y="240030"/>
                  </a:lnTo>
                  <a:lnTo>
                    <a:pt x="2788564" y="238760"/>
                  </a:lnTo>
                  <a:lnTo>
                    <a:pt x="2788564" y="232410"/>
                  </a:lnTo>
                  <a:lnTo>
                    <a:pt x="2791510" y="228600"/>
                  </a:lnTo>
                  <a:lnTo>
                    <a:pt x="2793784" y="224790"/>
                  </a:lnTo>
                  <a:lnTo>
                    <a:pt x="2833433" y="172720"/>
                  </a:lnTo>
                  <a:lnTo>
                    <a:pt x="2939783" y="33020"/>
                  </a:lnTo>
                  <a:close/>
                </a:path>
                <a:path w="5045710" h="1080770">
                  <a:moveTo>
                    <a:pt x="2974238" y="1074000"/>
                  </a:moveTo>
                  <a:lnTo>
                    <a:pt x="2968269" y="1073746"/>
                  </a:lnTo>
                  <a:lnTo>
                    <a:pt x="2967024" y="1073746"/>
                  </a:lnTo>
                  <a:lnTo>
                    <a:pt x="2960903" y="1072235"/>
                  </a:lnTo>
                  <a:lnTo>
                    <a:pt x="2931693" y="1034884"/>
                  </a:lnTo>
                  <a:lnTo>
                    <a:pt x="2900286" y="982802"/>
                  </a:lnTo>
                  <a:lnTo>
                    <a:pt x="2900286" y="1027938"/>
                  </a:lnTo>
                  <a:lnTo>
                    <a:pt x="2837332" y="1027938"/>
                  </a:lnTo>
                  <a:lnTo>
                    <a:pt x="2869196" y="976566"/>
                  </a:lnTo>
                  <a:lnTo>
                    <a:pt x="2900286" y="1027938"/>
                  </a:lnTo>
                  <a:lnTo>
                    <a:pt x="2900286" y="982802"/>
                  </a:lnTo>
                  <a:lnTo>
                    <a:pt x="2896527" y="976566"/>
                  </a:lnTo>
                  <a:lnTo>
                    <a:pt x="2878937" y="947407"/>
                  </a:lnTo>
                  <a:lnTo>
                    <a:pt x="2874226" y="947407"/>
                  </a:lnTo>
                  <a:lnTo>
                    <a:pt x="2809735" y="1052042"/>
                  </a:lnTo>
                  <a:lnTo>
                    <a:pt x="2804147" y="1061224"/>
                  </a:lnTo>
                  <a:lnTo>
                    <a:pt x="2799080" y="1067346"/>
                  </a:lnTo>
                  <a:lnTo>
                    <a:pt x="2794470" y="1070317"/>
                  </a:lnTo>
                  <a:lnTo>
                    <a:pt x="2792209" y="1071816"/>
                  </a:lnTo>
                  <a:lnTo>
                    <a:pt x="2787269" y="1073035"/>
                  </a:lnTo>
                  <a:lnTo>
                    <a:pt x="2779611" y="1074000"/>
                  </a:lnTo>
                  <a:lnTo>
                    <a:pt x="2779611" y="1077455"/>
                  </a:lnTo>
                  <a:lnTo>
                    <a:pt x="2837332" y="1077455"/>
                  </a:lnTo>
                  <a:lnTo>
                    <a:pt x="2837332" y="1074000"/>
                  </a:lnTo>
                  <a:lnTo>
                    <a:pt x="2828467" y="1073556"/>
                  </a:lnTo>
                  <a:lnTo>
                    <a:pt x="2822740" y="1072591"/>
                  </a:lnTo>
                  <a:lnTo>
                    <a:pt x="2817444" y="1069644"/>
                  </a:lnTo>
                  <a:lnTo>
                    <a:pt x="2816098" y="1067955"/>
                  </a:lnTo>
                  <a:lnTo>
                    <a:pt x="2816148" y="1063434"/>
                  </a:lnTo>
                  <a:lnTo>
                    <a:pt x="2817622" y="1059878"/>
                  </a:lnTo>
                  <a:lnTo>
                    <a:pt x="2820720" y="1054950"/>
                  </a:lnTo>
                  <a:lnTo>
                    <a:pt x="2833128" y="1034884"/>
                  </a:lnTo>
                  <a:lnTo>
                    <a:pt x="2904083" y="1034884"/>
                  </a:lnTo>
                  <a:lnTo>
                    <a:pt x="2918752" y="1059116"/>
                  </a:lnTo>
                  <a:lnTo>
                    <a:pt x="2920593" y="1063434"/>
                  </a:lnTo>
                  <a:lnTo>
                    <a:pt x="2920593" y="1068273"/>
                  </a:lnTo>
                  <a:lnTo>
                    <a:pt x="2919298" y="1070025"/>
                  </a:lnTo>
                  <a:lnTo>
                    <a:pt x="2916720" y="1071435"/>
                  </a:lnTo>
                  <a:lnTo>
                    <a:pt x="2914129" y="1072883"/>
                  </a:lnTo>
                  <a:lnTo>
                    <a:pt x="2909201" y="1073746"/>
                  </a:lnTo>
                  <a:lnTo>
                    <a:pt x="2901912" y="1074000"/>
                  </a:lnTo>
                  <a:lnTo>
                    <a:pt x="2901912" y="1077455"/>
                  </a:lnTo>
                  <a:lnTo>
                    <a:pt x="2974238" y="1077455"/>
                  </a:lnTo>
                  <a:lnTo>
                    <a:pt x="2974238" y="1074000"/>
                  </a:lnTo>
                  <a:close/>
                </a:path>
                <a:path w="5045710" h="1080770">
                  <a:moveTo>
                    <a:pt x="3805047" y="87795"/>
                  </a:moveTo>
                  <a:lnTo>
                    <a:pt x="3786670" y="87795"/>
                  </a:lnTo>
                  <a:lnTo>
                    <a:pt x="3786670" y="140119"/>
                  </a:lnTo>
                  <a:lnTo>
                    <a:pt x="3721608" y="140119"/>
                  </a:lnTo>
                  <a:lnTo>
                    <a:pt x="3721608" y="87795"/>
                  </a:lnTo>
                  <a:lnTo>
                    <a:pt x="3703002" y="87795"/>
                  </a:lnTo>
                  <a:lnTo>
                    <a:pt x="3703002" y="223888"/>
                  </a:lnTo>
                  <a:lnTo>
                    <a:pt x="3721608" y="223888"/>
                  </a:lnTo>
                  <a:lnTo>
                    <a:pt x="3721608" y="158508"/>
                  </a:lnTo>
                  <a:lnTo>
                    <a:pt x="3786670" y="158508"/>
                  </a:lnTo>
                  <a:lnTo>
                    <a:pt x="3786670" y="223888"/>
                  </a:lnTo>
                  <a:lnTo>
                    <a:pt x="3805047" y="223888"/>
                  </a:lnTo>
                  <a:lnTo>
                    <a:pt x="3805047" y="158508"/>
                  </a:lnTo>
                  <a:lnTo>
                    <a:pt x="3805047" y="140119"/>
                  </a:lnTo>
                  <a:lnTo>
                    <a:pt x="3805047" y="87795"/>
                  </a:lnTo>
                  <a:close/>
                </a:path>
                <a:path w="5045710" h="1080770">
                  <a:moveTo>
                    <a:pt x="3934129" y="87795"/>
                  </a:moveTo>
                  <a:lnTo>
                    <a:pt x="3858717" y="87795"/>
                  </a:lnTo>
                  <a:lnTo>
                    <a:pt x="3858717" y="223888"/>
                  </a:lnTo>
                  <a:lnTo>
                    <a:pt x="3934129" y="223888"/>
                  </a:lnTo>
                  <a:lnTo>
                    <a:pt x="3934129" y="205511"/>
                  </a:lnTo>
                  <a:lnTo>
                    <a:pt x="3877094" y="205511"/>
                  </a:lnTo>
                  <a:lnTo>
                    <a:pt x="3877094" y="158724"/>
                  </a:lnTo>
                  <a:lnTo>
                    <a:pt x="3934129" y="158724"/>
                  </a:lnTo>
                  <a:lnTo>
                    <a:pt x="3934129" y="140347"/>
                  </a:lnTo>
                  <a:lnTo>
                    <a:pt x="3877094" y="140347"/>
                  </a:lnTo>
                  <a:lnTo>
                    <a:pt x="3877094" y="106362"/>
                  </a:lnTo>
                  <a:lnTo>
                    <a:pt x="3934129" y="106362"/>
                  </a:lnTo>
                  <a:lnTo>
                    <a:pt x="3934129" y="87795"/>
                  </a:lnTo>
                  <a:close/>
                </a:path>
                <a:path w="5045710" h="1080770">
                  <a:moveTo>
                    <a:pt x="4131132" y="223888"/>
                  </a:moveTo>
                  <a:lnTo>
                    <a:pt x="4108424" y="137248"/>
                  </a:lnTo>
                  <a:lnTo>
                    <a:pt x="4093984" y="82118"/>
                  </a:lnTo>
                  <a:lnTo>
                    <a:pt x="4051681" y="183629"/>
                  </a:lnTo>
                  <a:lnTo>
                    <a:pt x="4031919" y="136588"/>
                  </a:lnTo>
                  <a:lnTo>
                    <a:pt x="4009047" y="82118"/>
                  </a:lnTo>
                  <a:lnTo>
                    <a:pt x="3971861" y="223888"/>
                  </a:lnTo>
                  <a:lnTo>
                    <a:pt x="3990022" y="223888"/>
                  </a:lnTo>
                  <a:lnTo>
                    <a:pt x="4012768" y="136588"/>
                  </a:lnTo>
                  <a:lnTo>
                    <a:pt x="4051681" y="229133"/>
                  </a:lnTo>
                  <a:lnTo>
                    <a:pt x="4070883" y="183629"/>
                  </a:lnTo>
                  <a:lnTo>
                    <a:pt x="4090441" y="137248"/>
                  </a:lnTo>
                  <a:lnTo>
                    <a:pt x="4112984" y="223888"/>
                  </a:lnTo>
                  <a:lnTo>
                    <a:pt x="4131132" y="223888"/>
                  </a:lnTo>
                  <a:close/>
                </a:path>
                <a:path w="5045710" h="1080770">
                  <a:moveTo>
                    <a:pt x="4194213" y="87795"/>
                  </a:moveTo>
                  <a:lnTo>
                    <a:pt x="4175836" y="87795"/>
                  </a:lnTo>
                  <a:lnTo>
                    <a:pt x="4175836" y="223888"/>
                  </a:lnTo>
                  <a:lnTo>
                    <a:pt x="4194213" y="223888"/>
                  </a:lnTo>
                  <a:lnTo>
                    <a:pt x="4194213" y="87795"/>
                  </a:lnTo>
                  <a:close/>
                </a:path>
                <a:path w="5045710" h="1080770">
                  <a:moveTo>
                    <a:pt x="4367822" y="87795"/>
                  </a:moveTo>
                  <a:lnTo>
                    <a:pt x="4349229" y="87795"/>
                  </a:lnTo>
                  <a:lnTo>
                    <a:pt x="4349229" y="185851"/>
                  </a:lnTo>
                  <a:lnTo>
                    <a:pt x="4292219" y="127215"/>
                  </a:lnTo>
                  <a:lnTo>
                    <a:pt x="4248582" y="82334"/>
                  </a:lnTo>
                  <a:lnTo>
                    <a:pt x="4248582" y="223888"/>
                  </a:lnTo>
                  <a:lnTo>
                    <a:pt x="4267187" y="223888"/>
                  </a:lnTo>
                  <a:lnTo>
                    <a:pt x="4267187" y="127215"/>
                  </a:lnTo>
                  <a:lnTo>
                    <a:pt x="4367822" y="230200"/>
                  </a:lnTo>
                  <a:lnTo>
                    <a:pt x="4367822" y="185851"/>
                  </a:lnTo>
                  <a:lnTo>
                    <a:pt x="4367822" y="87795"/>
                  </a:lnTo>
                  <a:close/>
                </a:path>
                <a:path w="5045710" h="1080770">
                  <a:moveTo>
                    <a:pt x="4565497" y="154965"/>
                  </a:moveTo>
                  <a:lnTo>
                    <a:pt x="4507484" y="154965"/>
                  </a:lnTo>
                  <a:lnTo>
                    <a:pt x="4507484" y="173570"/>
                  </a:lnTo>
                  <a:lnTo>
                    <a:pt x="4544238" y="173570"/>
                  </a:lnTo>
                  <a:lnTo>
                    <a:pt x="4537113" y="189090"/>
                  </a:lnTo>
                  <a:lnTo>
                    <a:pt x="4526204" y="200177"/>
                  </a:lnTo>
                  <a:lnTo>
                    <a:pt x="4511522" y="206832"/>
                  </a:lnTo>
                  <a:lnTo>
                    <a:pt x="4493044" y="209042"/>
                  </a:lnTo>
                  <a:lnTo>
                    <a:pt x="4480204" y="208038"/>
                  </a:lnTo>
                  <a:lnTo>
                    <a:pt x="4443742" y="184518"/>
                  </a:lnTo>
                  <a:lnTo>
                    <a:pt x="4435068" y="156464"/>
                  </a:lnTo>
                  <a:lnTo>
                    <a:pt x="4436059" y="145402"/>
                  </a:lnTo>
                  <a:lnTo>
                    <a:pt x="4459414" y="111290"/>
                  </a:lnTo>
                  <a:lnTo>
                    <a:pt x="4490821" y="102641"/>
                  </a:lnTo>
                  <a:lnTo>
                    <a:pt x="4504080" y="103911"/>
                  </a:lnTo>
                  <a:lnTo>
                    <a:pt x="4516526" y="107734"/>
                  </a:lnTo>
                  <a:lnTo>
                    <a:pt x="4528159" y="114096"/>
                  </a:lnTo>
                  <a:lnTo>
                    <a:pt x="4538980" y="123024"/>
                  </a:lnTo>
                  <a:lnTo>
                    <a:pt x="4552772" y="109461"/>
                  </a:lnTo>
                  <a:lnTo>
                    <a:pt x="4514354" y="86499"/>
                  </a:lnTo>
                  <a:lnTo>
                    <a:pt x="4488878" y="83388"/>
                  </a:lnTo>
                  <a:lnTo>
                    <a:pt x="4473448" y="84772"/>
                  </a:lnTo>
                  <a:lnTo>
                    <a:pt x="4473956" y="84772"/>
                  </a:lnTo>
                  <a:lnTo>
                    <a:pt x="4460608" y="88671"/>
                  </a:lnTo>
                  <a:lnTo>
                    <a:pt x="4427461" y="115608"/>
                  </a:lnTo>
                  <a:lnTo>
                    <a:pt x="4415460" y="154965"/>
                  </a:lnTo>
                  <a:lnTo>
                    <a:pt x="4415485" y="156464"/>
                  </a:lnTo>
                  <a:lnTo>
                    <a:pt x="4427194" y="194830"/>
                  </a:lnTo>
                  <a:lnTo>
                    <a:pt x="4460938" y="222935"/>
                  </a:lnTo>
                  <a:lnTo>
                    <a:pt x="4492637" y="228485"/>
                  </a:lnTo>
                  <a:lnTo>
                    <a:pt x="4500118" y="228269"/>
                  </a:lnTo>
                  <a:lnTo>
                    <a:pt x="4545939" y="209042"/>
                  </a:lnTo>
                  <a:lnTo>
                    <a:pt x="4546752" y="208394"/>
                  </a:lnTo>
                  <a:lnTo>
                    <a:pt x="4551972" y="202374"/>
                  </a:lnTo>
                  <a:lnTo>
                    <a:pt x="4559706" y="189090"/>
                  </a:lnTo>
                  <a:lnTo>
                    <a:pt x="4562360" y="182867"/>
                  </a:lnTo>
                  <a:lnTo>
                    <a:pt x="4563605" y="177317"/>
                  </a:lnTo>
                  <a:lnTo>
                    <a:pt x="4564875" y="171742"/>
                  </a:lnTo>
                  <a:lnTo>
                    <a:pt x="4565497" y="164299"/>
                  </a:lnTo>
                  <a:lnTo>
                    <a:pt x="4565497" y="154965"/>
                  </a:lnTo>
                  <a:close/>
                </a:path>
                <a:path w="5045710" h="1080770">
                  <a:moveTo>
                    <a:pt x="4690491" y="87795"/>
                  </a:moveTo>
                  <a:lnTo>
                    <a:pt x="4607280" y="87795"/>
                  </a:lnTo>
                  <a:lnTo>
                    <a:pt x="4607280" y="106362"/>
                  </a:lnTo>
                  <a:lnTo>
                    <a:pt x="4639665" y="106362"/>
                  </a:lnTo>
                  <a:lnTo>
                    <a:pt x="4639665" y="223888"/>
                  </a:lnTo>
                  <a:lnTo>
                    <a:pt x="4658042" y="223888"/>
                  </a:lnTo>
                  <a:lnTo>
                    <a:pt x="4658042" y="106362"/>
                  </a:lnTo>
                  <a:lnTo>
                    <a:pt x="4690491" y="106362"/>
                  </a:lnTo>
                  <a:lnTo>
                    <a:pt x="4690491" y="87795"/>
                  </a:lnTo>
                  <a:close/>
                </a:path>
                <a:path w="5045710" h="1080770">
                  <a:moveTo>
                    <a:pt x="4877193" y="154965"/>
                  </a:moveTo>
                  <a:lnTo>
                    <a:pt x="4875809" y="140893"/>
                  </a:lnTo>
                  <a:lnTo>
                    <a:pt x="4871682" y="127812"/>
                  </a:lnTo>
                  <a:lnTo>
                    <a:pt x="4864786" y="115709"/>
                  </a:lnTo>
                  <a:lnTo>
                    <a:pt x="4857432" y="107226"/>
                  </a:lnTo>
                  <a:lnTo>
                    <a:pt x="4857432" y="155841"/>
                  </a:lnTo>
                  <a:lnTo>
                    <a:pt x="4856429" y="166306"/>
                  </a:lnTo>
                  <a:lnTo>
                    <a:pt x="4833086" y="200190"/>
                  </a:lnTo>
                  <a:lnTo>
                    <a:pt x="4814011" y="208089"/>
                  </a:lnTo>
                  <a:lnTo>
                    <a:pt x="4813871" y="208089"/>
                  </a:lnTo>
                  <a:lnTo>
                    <a:pt x="4803457" y="209042"/>
                  </a:lnTo>
                  <a:lnTo>
                    <a:pt x="4763020" y="193586"/>
                  </a:lnTo>
                  <a:lnTo>
                    <a:pt x="4746536" y="155841"/>
                  </a:lnTo>
                  <a:lnTo>
                    <a:pt x="4747539" y="145224"/>
                  </a:lnTo>
                  <a:lnTo>
                    <a:pt x="4771021" y="111252"/>
                  </a:lnTo>
                  <a:lnTo>
                    <a:pt x="4801235" y="102425"/>
                  </a:lnTo>
                  <a:lnTo>
                    <a:pt x="4812665" y="103403"/>
                  </a:lnTo>
                  <a:lnTo>
                    <a:pt x="4848276" y="126022"/>
                  </a:lnTo>
                  <a:lnTo>
                    <a:pt x="4857343" y="154965"/>
                  </a:lnTo>
                  <a:lnTo>
                    <a:pt x="4857432" y="155841"/>
                  </a:lnTo>
                  <a:lnTo>
                    <a:pt x="4857432" y="107226"/>
                  </a:lnTo>
                  <a:lnTo>
                    <a:pt x="4855172" y="104609"/>
                  </a:lnTo>
                  <a:lnTo>
                    <a:pt x="4852454" y="102425"/>
                  </a:lnTo>
                  <a:lnTo>
                    <a:pt x="4843640" y="95326"/>
                  </a:lnTo>
                  <a:lnTo>
                    <a:pt x="4831054" y="88696"/>
                  </a:lnTo>
                  <a:lnTo>
                    <a:pt x="4817415" y="84709"/>
                  </a:lnTo>
                  <a:lnTo>
                    <a:pt x="4802733" y="83388"/>
                  </a:lnTo>
                  <a:lnTo>
                    <a:pt x="4787658" y="84709"/>
                  </a:lnTo>
                  <a:lnTo>
                    <a:pt x="4749317" y="104457"/>
                  </a:lnTo>
                  <a:lnTo>
                    <a:pt x="4728451" y="140754"/>
                  </a:lnTo>
                  <a:lnTo>
                    <a:pt x="4727067" y="154965"/>
                  </a:lnTo>
                  <a:lnTo>
                    <a:pt x="4728438" y="169684"/>
                  </a:lnTo>
                  <a:lnTo>
                    <a:pt x="4748987" y="206997"/>
                  </a:lnTo>
                  <a:lnTo>
                    <a:pt x="4787150" y="227152"/>
                  </a:lnTo>
                  <a:lnTo>
                    <a:pt x="4802073" y="228485"/>
                  </a:lnTo>
                  <a:lnTo>
                    <a:pt x="4817262" y="227152"/>
                  </a:lnTo>
                  <a:lnTo>
                    <a:pt x="4831219" y="223151"/>
                  </a:lnTo>
                  <a:lnTo>
                    <a:pt x="4843945" y="216496"/>
                  </a:lnTo>
                  <a:lnTo>
                    <a:pt x="4853127" y="209042"/>
                  </a:lnTo>
                  <a:lnTo>
                    <a:pt x="4855426" y="207187"/>
                  </a:lnTo>
                  <a:lnTo>
                    <a:pt x="4864951" y="195922"/>
                  </a:lnTo>
                  <a:lnTo>
                    <a:pt x="4871745" y="183476"/>
                  </a:lnTo>
                  <a:lnTo>
                    <a:pt x="4875835" y="169824"/>
                  </a:lnTo>
                  <a:lnTo>
                    <a:pt x="4877117" y="155841"/>
                  </a:lnTo>
                  <a:lnTo>
                    <a:pt x="4877193" y="154965"/>
                  </a:lnTo>
                  <a:close/>
                </a:path>
                <a:path w="5045710" h="1080770">
                  <a:moveTo>
                    <a:pt x="5045253" y="87795"/>
                  </a:moveTo>
                  <a:lnTo>
                    <a:pt x="5026660" y="87795"/>
                  </a:lnTo>
                  <a:lnTo>
                    <a:pt x="5026660" y="185851"/>
                  </a:lnTo>
                  <a:lnTo>
                    <a:pt x="4969649" y="127215"/>
                  </a:lnTo>
                  <a:lnTo>
                    <a:pt x="4926012" y="82334"/>
                  </a:lnTo>
                  <a:lnTo>
                    <a:pt x="4926012" y="223888"/>
                  </a:lnTo>
                  <a:lnTo>
                    <a:pt x="4944618" y="223888"/>
                  </a:lnTo>
                  <a:lnTo>
                    <a:pt x="4944618" y="127215"/>
                  </a:lnTo>
                  <a:lnTo>
                    <a:pt x="5045253" y="230200"/>
                  </a:lnTo>
                  <a:lnTo>
                    <a:pt x="5045253" y="185851"/>
                  </a:lnTo>
                  <a:lnTo>
                    <a:pt x="5045253" y="87795"/>
                  </a:lnTo>
                  <a:close/>
                </a:path>
              </a:pathLst>
            </a:custGeom>
            <a:solidFill>
              <a:srgbClr val="A65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6588" y="5552258"/>
              <a:ext cx="576425" cy="3104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7549" y="4792856"/>
              <a:ext cx="2870200" cy="1104900"/>
            </a:xfrm>
            <a:custGeom>
              <a:avLst/>
              <a:gdLst/>
              <a:ahLst/>
              <a:cxnLst/>
              <a:rect l="l" t="t" r="r" b="b"/>
              <a:pathLst>
                <a:path w="2870200" h="1104900">
                  <a:moveTo>
                    <a:pt x="103708" y="74879"/>
                  </a:moveTo>
                  <a:lnTo>
                    <a:pt x="101981" y="69075"/>
                  </a:lnTo>
                  <a:lnTo>
                    <a:pt x="100330" y="66370"/>
                  </a:lnTo>
                  <a:lnTo>
                    <a:pt x="98679" y="63665"/>
                  </a:lnTo>
                  <a:lnTo>
                    <a:pt x="96748" y="60375"/>
                  </a:lnTo>
                  <a:lnTo>
                    <a:pt x="94043" y="57658"/>
                  </a:lnTo>
                  <a:lnTo>
                    <a:pt x="91135" y="55346"/>
                  </a:lnTo>
                  <a:lnTo>
                    <a:pt x="92875" y="53606"/>
                  </a:lnTo>
                  <a:lnTo>
                    <a:pt x="94424" y="51663"/>
                  </a:lnTo>
                  <a:lnTo>
                    <a:pt x="95783" y="49339"/>
                  </a:lnTo>
                  <a:lnTo>
                    <a:pt x="97307" y="46824"/>
                  </a:lnTo>
                  <a:lnTo>
                    <a:pt x="99072" y="43929"/>
                  </a:lnTo>
                  <a:lnTo>
                    <a:pt x="100609" y="38112"/>
                  </a:lnTo>
                  <a:lnTo>
                    <a:pt x="100609" y="26517"/>
                  </a:lnTo>
                  <a:lnTo>
                    <a:pt x="99072" y="21094"/>
                  </a:lnTo>
                  <a:lnTo>
                    <a:pt x="98018" y="19354"/>
                  </a:lnTo>
                  <a:lnTo>
                    <a:pt x="93268" y="11417"/>
                  </a:lnTo>
                  <a:lnTo>
                    <a:pt x="89204" y="7366"/>
                  </a:lnTo>
                  <a:lnTo>
                    <a:pt x="83400" y="3886"/>
                  </a:lnTo>
                  <a:lnTo>
                    <a:pt x="83400" y="72555"/>
                  </a:lnTo>
                  <a:lnTo>
                    <a:pt x="83400" y="87655"/>
                  </a:lnTo>
                  <a:lnTo>
                    <a:pt x="77203" y="93840"/>
                  </a:lnTo>
                  <a:lnTo>
                    <a:pt x="20510" y="93840"/>
                  </a:lnTo>
                  <a:lnTo>
                    <a:pt x="20510" y="66370"/>
                  </a:lnTo>
                  <a:lnTo>
                    <a:pt x="77203" y="66370"/>
                  </a:lnTo>
                  <a:lnTo>
                    <a:pt x="83400" y="72555"/>
                  </a:lnTo>
                  <a:lnTo>
                    <a:pt x="83400" y="3886"/>
                  </a:lnTo>
                  <a:lnTo>
                    <a:pt x="80302" y="2019"/>
                  </a:lnTo>
                  <a:lnTo>
                    <a:pt x="80302" y="25552"/>
                  </a:lnTo>
                  <a:lnTo>
                    <a:pt x="80302" y="40640"/>
                  </a:lnTo>
                  <a:lnTo>
                    <a:pt x="74117" y="46824"/>
                  </a:lnTo>
                  <a:lnTo>
                    <a:pt x="20510" y="46824"/>
                  </a:lnTo>
                  <a:lnTo>
                    <a:pt x="20510" y="19354"/>
                  </a:lnTo>
                  <a:lnTo>
                    <a:pt x="74117" y="19354"/>
                  </a:lnTo>
                  <a:lnTo>
                    <a:pt x="80302" y="25552"/>
                  </a:lnTo>
                  <a:lnTo>
                    <a:pt x="80302" y="2019"/>
                  </a:lnTo>
                  <a:lnTo>
                    <a:pt x="79527" y="1549"/>
                  </a:lnTo>
                  <a:lnTo>
                    <a:pt x="73723" y="0"/>
                  </a:lnTo>
                  <a:lnTo>
                    <a:pt x="0" y="0"/>
                  </a:lnTo>
                  <a:lnTo>
                    <a:pt x="0" y="113004"/>
                  </a:lnTo>
                  <a:lnTo>
                    <a:pt x="76047" y="113004"/>
                  </a:lnTo>
                  <a:lnTo>
                    <a:pt x="99263" y="96748"/>
                  </a:lnTo>
                  <a:lnTo>
                    <a:pt x="101117" y="93840"/>
                  </a:lnTo>
                  <a:lnTo>
                    <a:pt x="102362" y="91909"/>
                  </a:lnTo>
                  <a:lnTo>
                    <a:pt x="103708" y="86487"/>
                  </a:lnTo>
                  <a:lnTo>
                    <a:pt x="103708" y="74879"/>
                  </a:lnTo>
                  <a:close/>
                </a:path>
                <a:path w="2870200" h="1104900">
                  <a:moveTo>
                    <a:pt x="244182" y="93078"/>
                  </a:moveTo>
                  <a:lnTo>
                    <a:pt x="183426" y="92684"/>
                  </a:lnTo>
                  <a:lnTo>
                    <a:pt x="183426" y="0"/>
                  </a:lnTo>
                  <a:lnTo>
                    <a:pt x="162915" y="0"/>
                  </a:lnTo>
                  <a:lnTo>
                    <a:pt x="162915" y="112229"/>
                  </a:lnTo>
                  <a:lnTo>
                    <a:pt x="244182" y="112229"/>
                  </a:lnTo>
                  <a:lnTo>
                    <a:pt x="244182" y="93078"/>
                  </a:lnTo>
                  <a:close/>
                </a:path>
                <a:path w="2870200" h="1104900">
                  <a:moveTo>
                    <a:pt x="400519" y="0"/>
                  </a:moveTo>
                  <a:lnTo>
                    <a:pt x="380593" y="0"/>
                  </a:lnTo>
                  <a:lnTo>
                    <a:pt x="380542" y="74307"/>
                  </a:lnTo>
                  <a:lnTo>
                    <a:pt x="379425" y="78371"/>
                  </a:lnTo>
                  <a:lnTo>
                    <a:pt x="357949" y="93840"/>
                  </a:lnTo>
                  <a:lnTo>
                    <a:pt x="346151" y="93840"/>
                  </a:lnTo>
                  <a:lnTo>
                    <a:pt x="323329" y="74307"/>
                  </a:lnTo>
                  <a:lnTo>
                    <a:pt x="323329" y="0"/>
                  </a:lnTo>
                  <a:lnTo>
                    <a:pt x="303390" y="0"/>
                  </a:lnTo>
                  <a:lnTo>
                    <a:pt x="303441" y="79146"/>
                  </a:lnTo>
                  <a:lnTo>
                    <a:pt x="305523" y="86487"/>
                  </a:lnTo>
                  <a:lnTo>
                    <a:pt x="309460" y="92684"/>
                  </a:lnTo>
                  <a:lnTo>
                    <a:pt x="313639" y="99453"/>
                  </a:lnTo>
                  <a:lnTo>
                    <a:pt x="351955" y="113779"/>
                  </a:lnTo>
                  <a:lnTo>
                    <a:pt x="358736" y="113449"/>
                  </a:lnTo>
                  <a:lnTo>
                    <a:pt x="393814" y="93840"/>
                  </a:lnTo>
                  <a:lnTo>
                    <a:pt x="394322" y="93078"/>
                  </a:lnTo>
                  <a:lnTo>
                    <a:pt x="398399" y="86487"/>
                  </a:lnTo>
                  <a:lnTo>
                    <a:pt x="400519" y="79146"/>
                  </a:lnTo>
                  <a:lnTo>
                    <a:pt x="400519" y="0"/>
                  </a:lnTo>
                  <a:close/>
                </a:path>
                <a:path w="2870200" h="1104900">
                  <a:moveTo>
                    <a:pt x="545833" y="0"/>
                  </a:moveTo>
                  <a:lnTo>
                    <a:pt x="459917" y="0"/>
                  </a:lnTo>
                  <a:lnTo>
                    <a:pt x="459917" y="112229"/>
                  </a:lnTo>
                  <a:lnTo>
                    <a:pt x="545833" y="112229"/>
                  </a:lnTo>
                  <a:lnTo>
                    <a:pt x="545833" y="92875"/>
                  </a:lnTo>
                  <a:lnTo>
                    <a:pt x="480428" y="92875"/>
                  </a:lnTo>
                  <a:lnTo>
                    <a:pt x="480428" y="65405"/>
                  </a:lnTo>
                  <a:lnTo>
                    <a:pt x="530923" y="65405"/>
                  </a:lnTo>
                  <a:lnTo>
                    <a:pt x="530923" y="46824"/>
                  </a:lnTo>
                  <a:lnTo>
                    <a:pt x="480428" y="46824"/>
                  </a:lnTo>
                  <a:lnTo>
                    <a:pt x="480428" y="19164"/>
                  </a:lnTo>
                  <a:lnTo>
                    <a:pt x="545833" y="19164"/>
                  </a:lnTo>
                  <a:lnTo>
                    <a:pt x="545833" y="0"/>
                  </a:lnTo>
                  <a:close/>
                </a:path>
                <a:path w="2870200" h="1104900">
                  <a:moveTo>
                    <a:pt x="723836" y="0"/>
                  </a:moveTo>
                  <a:lnTo>
                    <a:pt x="705065" y="0"/>
                  </a:lnTo>
                  <a:lnTo>
                    <a:pt x="664438" y="58826"/>
                  </a:lnTo>
                  <a:lnTo>
                    <a:pt x="651205" y="39674"/>
                  </a:lnTo>
                  <a:lnTo>
                    <a:pt x="623798" y="0"/>
                  </a:lnTo>
                  <a:lnTo>
                    <a:pt x="605231" y="0"/>
                  </a:lnTo>
                  <a:lnTo>
                    <a:pt x="605231" y="112229"/>
                  </a:lnTo>
                  <a:lnTo>
                    <a:pt x="625741" y="112229"/>
                  </a:lnTo>
                  <a:lnTo>
                    <a:pt x="625741" y="39674"/>
                  </a:lnTo>
                  <a:lnTo>
                    <a:pt x="664438" y="96748"/>
                  </a:lnTo>
                  <a:lnTo>
                    <a:pt x="690143" y="58826"/>
                  </a:lnTo>
                  <a:lnTo>
                    <a:pt x="703135" y="39674"/>
                  </a:lnTo>
                  <a:lnTo>
                    <a:pt x="703135" y="112229"/>
                  </a:lnTo>
                  <a:lnTo>
                    <a:pt x="723836" y="112229"/>
                  </a:lnTo>
                  <a:lnTo>
                    <a:pt x="723836" y="39674"/>
                  </a:lnTo>
                  <a:lnTo>
                    <a:pt x="723836" y="0"/>
                  </a:lnTo>
                  <a:close/>
                </a:path>
                <a:path w="2870200" h="1104900">
                  <a:moveTo>
                    <a:pt x="803363" y="0"/>
                  </a:moveTo>
                  <a:lnTo>
                    <a:pt x="783043" y="0"/>
                  </a:lnTo>
                  <a:lnTo>
                    <a:pt x="783043" y="112229"/>
                  </a:lnTo>
                  <a:lnTo>
                    <a:pt x="803363" y="112229"/>
                  </a:lnTo>
                  <a:lnTo>
                    <a:pt x="803363" y="0"/>
                  </a:lnTo>
                  <a:close/>
                </a:path>
                <a:path w="2870200" h="1104900">
                  <a:moveTo>
                    <a:pt x="959878" y="0"/>
                  </a:moveTo>
                  <a:lnTo>
                    <a:pt x="939571" y="0"/>
                  </a:lnTo>
                  <a:lnTo>
                    <a:pt x="939952" y="78752"/>
                  </a:lnTo>
                  <a:lnTo>
                    <a:pt x="906030" y="33477"/>
                  </a:lnTo>
                  <a:lnTo>
                    <a:pt x="880948" y="0"/>
                  </a:lnTo>
                  <a:lnTo>
                    <a:pt x="862761" y="0"/>
                  </a:lnTo>
                  <a:lnTo>
                    <a:pt x="862761" y="112229"/>
                  </a:lnTo>
                  <a:lnTo>
                    <a:pt x="883272" y="112229"/>
                  </a:lnTo>
                  <a:lnTo>
                    <a:pt x="882878" y="33477"/>
                  </a:lnTo>
                  <a:lnTo>
                    <a:pt x="941895" y="112229"/>
                  </a:lnTo>
                  <a:lnTo>
                    <a:pt x="959878" y="112229"/>
                  </a:lnTo>
                  <a:lnTo>
                    <a:pt x="959878" y="78752"/>
                  </a:lnTo>
                  <a:lnTo>
                    <a:pt x="959878" y="0"/>
                  </a:lnTo>
                  <a:close/>
                </a:path>
                <a:path w="2870200" h="1104900">
                  <a:moveTo>
                    <a:pt x="1114488" y="0"/>
                  </a:moveTo>
                  <a:lnTo>
                    <a:pt x="1019289" y="0"/>
                  </a:lnTo>
                  <a:lnTo>
                    <a:pt x="1019289" y="19164"/>
                  </a:lnTo>
                  <a:lnTo>
                    <a:pt x="1057008" y="19164"/>
                  </a:lnTo>
                  <a:lnTo>
                    <a:pt x="1057008" y="112229"/>
                  </a:lnTo>
                  <a:lnTo>
                    <a:pt x="1076947" y="112229"/>
                  </a:lnTo>
                  <a:lnTo>
                    <a:pt x="1076947" y="19164"/>
                  </a:lnTo>
                  <a:lnTo>
                    <a:pt x="1114488" y="19164"/>
                  </a:lnTo>
                  <a:lnTo>
                    <a:pt x="1114488" y="0"/>
                  </a:lnTo>
                  <a:close/>
                </a:path>
                <a:path w="2870200" h="1104900">
                  <a:moveTo>
                    <a:pt x="2321496" y="819899"/>
                  </a:moveTo>
                  <a:lnTo>
                    <a:pt x="2320163" y="817359"/>
                  </a:lnTo>
                  <a:lnTo>
                    <a:pt x="2317508" y="814819"/>
                  </a:lnTo>
                  <a:lnTo>
                    <a:pt x="2315133" y="812279"/>
                  </a:lnTo>
                  <a:lnTo>
                    <a:pt x="2311946" y="811009"/>
                  </a:lnTo>
                  <a:lnTo>
                    <a:pt x="2302916" y="811009"/>
                  </a:lnTo>
                  <a:lnTo>
                    <a:pt x="2299195" y="813549"/>
                  </a:lnTo>
                  <a:lnTo>
                    <a:pt x="2297341" y="819899"/>
                  </a:lnTo>
                  <a:lnTo>
                    <a:pt x="2297341" y="877049"/>
                  </a:lnTo>
                  <a:lnTo>
                    <a:pt x="2297874" y="880859"/>
                  </a:lnTo>
                  <a:lnTo>
                    <a:pt x="2301062" y="883399"/>
                  </a:lnTo>
                  <a:lnTo>
                    <a:pt x="2306104" y="882129"/>
                  </a:lnTo>
                  <a:lnTo>
                    <a:pt x="2311146" y="882129"/>
                  </a:lnTo>
                  <a:lnTo>
                    <a:pt x="2315133" y="880859"/>
                  </a:lnTo>
                  <a:lnTo>
                    <a:pt x="2317508" y="878319"/>
                  </a:lnTo>
                  <a:lnTo>
                    <a:pt x="2320163" y="875779"/>
                  </a:lnTo>
                  <a:lnTo>
                    <a:pt x="2321496" y="873239"/>
                  </a:lnTo>
                  <a:lnTo>
                    <a:pt x="2321496" y="819899"/>
                  </a:lnTo>
                  <a:close/>
                </a:path>
                <a:path w="2870200" h="1104900">
                  <a:moveTo>
                    <a:pt x="2578125" y="812279"/>
                  </a:moveTo>
                  <a:lnTo>
                    <a:pt x="2577325" y="809739"/>
                  </a:lnTo>
                  <a:lnTo>
                    <a:pt x="2574137" y="807199"/>
                  </a:lnTo>
                  <a:lnTo>
                    <a:pt x="2572283" y="805929"/>
                  </a:lnTo>
                  <a:lnTo>
                    <a:pt x="2560866" y="805929"/>
                  </a:lnTo>
                  <a:lnTo>
                    <a:pt x="2556891" y="809739"/>
                  </a:lnTo>
                  <a:lnTo>
                    <a:pt x="2556091" y="812279"/>
                  </a:lnTo>
                  <a:lnTo>
                    <a:pt x="2556091" y="844029"/>
                  </a:lnTo>
                  <a:lnTo>
                    <a:pt x="2556891" y="846569"/>
                  </a:lnTo>
                  <a:lnTo>
                    <a:pt x="2560866" y="850379"/>
                  </a:lnTo>
                  <a:lnTo>
                    <a:pt x="2572283" y="850379"/>
                  </a:lnTo>
                  <a:lnTo>
                    <a:pt x="2574137" y="849109"/>
                  </a:lnTo>
                  <a:lnTo>
                    <a:pt x="2575471" y="847839"/>
                  </a:lnTo>
                  <a:lnTo>
                    <a:pt x="2577325" y="846569"/>
                  </a:lnTo>
                  <a:lnTo>
                    <a:pt x="2578125" y="844029"/>
                  </a:lnTo>
                  <a:lnTo>
                    <a:pt x="2578125" y="812279"/>
                  </a:lnTo>
                  <a:close/>
                </a:path>
                <a:path w="2870200" h="1104900">
                  <a:moveTo>
                    <a:pt x="2787777" y="859269"/>
                  </a:moveTo>
                  <a:lnTo>
                    <a:pt x="2787764" y="816089"/>
                  </a:lnTo>
                  <a:lnTo>
                    <a:pt x="2786710" y="813549"/>
                  </a:lnTo>
                  <a:lnTo>
                    <a:pt x="2785122" y="812279"/>
                  </a:lnTo>
                  <a:lnTo>
                    <a:pt x="2783268" y="809739"/>
                  </a:lnTo>
                  <a:lnTo>
                    <a:pt x="2781135" y="808469"/>
                  </a:lnTo>
                  <a:lnTo>
                    <a:pt x="2770530" y="807199"/>
                  </a:lnTo>
                  <a:lnTo>
                    <a:pt x="2768396" y="807199"/>
                  </a:lnTo>
                  <a:lnTo>
                    <a:pt x="2766276" y="808469"/>
                  </a:lnTo>
                  <a:lnTo>
                    <a:pt x="2764955" y="809739"/>
                  </a:lnTo>
                  <a:lnTo>
                    <a:pt x="2762554" y="813549"/>
                  </a:lnTo>
                  <a:lnTo>
                    <a:pt x="2762554" y="856729"/>
                  </a:lnTo>
                  <a:lnTo>
                    <a:pt x="2763355" y="859269"/>
                  </a:lnTo>
                  <a:lnTo>
                    <a:pt x="2764955" y="860539"/>
                  </a:lnTo>
                  <a:lnTo>
                    <a:pt x="2766276" y="863079"/>
                  </a:lnTo>
                  <a:lnTo>
                    <a:pt x="2768396" y="864349"/>
                  </a:lnTo>
                  <a:lnTo>
                    <a:pt x="2770530" y="864349"/>
                  </a:lnTo>
                  <a:lnTo>
                    <a:pt x="2778480" y="865619"/>
                  </a:lnTo>
                  <a:lnTo>
                    <a:pt x="2781135" y="865619"/>
                  </a:lnTo>
                  <a:lnTo>
                    <a:pt x="2783268" y="864349"/>
                  </a:lnTo>
                  <a:lnTo>
                    <a:pt x="2786710" y="860539"/>
                  </a:lnTo>
                  <a:lnTo>
                    <a:pt x="2787777" y="859269"/>
                  </a:lnTo>
                  <a:close/>
                </a:path>
                <a:path w="2870200" h="1104900">
                  <a:moveTo>
                    <a:pt x="2870174" y="725919"/>
                  </a:moveTo>
                  <a:lnTo>
                    <a:pt x="2827045" y="725919"/>
                  </a:lnTo>
                  <a:lnTo>
                    <a:pt x="2827045" y="1012939"/>
                  </a:lnTo>
                  <a:lnTo>
                    <a:pt x="2786977" y="995159"/>
                  </a:lnTo>
                  <a:lnTo>
                    <a:pt x="2787764" y="993889"/>
                  </a:lnTo>
                  <a:lnTo>
                    <a:pt x="2788297" y="992619"/>
                  </a:lnTo>
                  <a:lnTo>
                    <a:pt x="2788297" y="984999"/>
                  </a:lnTo>
                  <a:lnTo>
                    <a:pt x="2788297" y="921499"/>
                  </a:lnTo>
                  <a:lnTo>
                    <a:pt x="2786621" y="913879"/>
                  </a:lnTo>
                  <a:lnTo>
                    <a:pt x="2782798" y="908799"/>
                  </a:lnTo>
                  <a:lnTo>
                    <a:pt x="2776880" y="903719"/>
                  </a:lnTo>
                  <a:lnTo>
                    <a:pt x="2768930" y="902449"/>
                  </a:lnTo>
                  <a:lnTo>
                    <a:pt x="2764688" y="902449"/>
                  </a:lnTo>
                  <a:lnTo>
                    <a:pt x="2763710" y="903719"/>
                  </a:lnTo>
                  <a:lnTo>
                    <a:pt x="2762300" y="907529"/>
                  </a:lnTo>
                  <a:lnTo>
                    <a:pt x="2762300" y="981189"/>
                  </a:lnTo>
                  <a:lnTo>
                    <a:pt x="2763088" y="983729"/>
                  </a:lnTo>
                  <a:lnTo>
                    <a:pt x="2764421" y="984999"/>
                  </a:lnTo>
                  <a:lnTo>
                    <a:pt x="2760840" y="983729"/>
                  </a:lnTo>
                  <a:lnTo>
                    <a:pt x="2732278" y="973569"/>
                  </a:lnTo>
                  <a:lnTo>
                    <a:pt x="2725140" y="971029"/>
                  </a:lnTo>
                  <a:lnTo>
                    <a:pt x="2726207" y="969759"/>
                  </a:lnTo>
                  <a:lnTo>
                    <a:pt x="2726740" y="968489"/>
                  </a:lnTo>
                  <a:lnTo>
                    <a:pt x="2727261" y="965949"/>
                  </a:lnTo>
                  <a:lnTo>
                    <a:pt x="2727261" y="885939"/>
                  </a:lnTo>
                  <a:lnTo>
                    <a:pt x="2727261" y="780529"/>
                  </a:lnTo>
                  <a:lnTo>
                    <a:pt x="2726740" y="777989"/>
                  </a:lnTo>
                  <a:lnTo>
                    <a:pt x="2725940" y="775449"/>
                  </a:lnTo>
                  <a:lnTo>
                    <a:pt x="2724086" y="774179"/>
                  </a:lnTo>
                  <a:lnTo>
                    <a:pt x="2788297" y="774179"/>
                  </a:lnTo>
                  <a:lnTo>
                    <a:pt x="2804020" y="776719"/>
                  </a:lnTo>
                  <a:lnTo>
                    <a:pt x="2815374" y="783069"/>
                  </a:lnTo>
                  <a:lnTo>
                    <a:pt x="2822333" y="793229"/>
                  </a:lnTo>
                  <a:lnTo>
                    <a:pt x="2824924" y="805929"/>
                  </a:lnTo>
                  <a:lnTo>
                    <a:pt x="2824924" y="865619"/>
                  </a:lnTo>
                  <a:lnTo>
                    <a:pt x="2823680" y="874509"/>
                  </a:lnTo>
                  <a:lnTo>
                    <a:pt x="2820682" y="880859"/>
                  </a:lnTo>
                  <a:lnTo>
                    <a:pt x="2816618" y="887209"/>
                  </a:lnTo>
                  <a:lnTo>
                    <a:pt x="2812186" y="891019"/>
                  </a:lnTo>
                  <a:lnTo>
                    <a:pt x="2817952" y="896099"/>
                  </a:lnTo>
                  <a:lnTo>
                    <a:pt x="2822105" y="903719"/>
                  </a:lnTo>
                  <a:lnTo>
                    <a:pt x="2824607" y="910069"/>
                  </a:lnTo>
                  <a:lnTo>
                    <a:pt x="2825458" y="917689"/>
                  </a:lnTo>
                  <a:lnTo>
                    <a:pt x="2825458" y="1010399"/>
                  </a:lnTo>
                  <a:lnTo>
                    <a:pt x="2825991" y="1011669"/>
                  </a:lnTo>
                  <a:lnTo>
                    <a:pt x="2827045" y="1012939"/>
                  </a:lnTo>
                  <a:lnTo>
                    <a:pt x="2827045" y="725919"/>
                  </a:lnTo>
                  <a:lnTo>
                    <a:pt x="2710281" y="725919"/>
                  </a:lnTo>
                  <a:lnTo>
                    <a:pt x="2710281" y="776719"/>
                  </a:lnTo>
                  <a:lnTo>
                    <a:pt x="2710243" y="780529"/>
                  </a:lnTo>
                  <a:lnTo>
                    <a:pt x="2710129" y="790689"/>
                  </a:lnTo>
                  <a:lnTo>
                    <a:pt x="2710015" y="800849"/>
                  </a:lnTo>
                  <a:lnTo>
                    <a:pt x="2709214" y="803389"/>
                  </a:lnTo>
                  <a:lnTo>
                    <a:pt x="2707360" y="804659"/>
                  </a:lnTo>
                  <a:lnTo>
                    <a:pt x="2668346" y="804659"/>
                  </a:lnTo>
                  <a:lnTo>
                    <a:pt x="2666492" y="805929"/>
                  </a:lnTo>
                  <a:lnTo>
                    <a:pt x="2665692" y="807199"/>
                  </a:lnTo>
                  <a:lnTo>
                    <a:pt x="2665692" y="841489"/>
                  </a:lnTo>
                  <a:lnTo>
                    <a:pt x="2665958" y="842759"/>
                  </a:lnTo>
                  <a:lnTo>
                    <a:pt x="2666911" y="844029"/>
                  </a:lnTo>
                  <a:lnTo>
                    <a:pt x="2668003" y="844029"/>
                  </a:lnTo>
                  <a:lnTo>
                    <a:pt x="2678188" y="845299"/>
                  </a:lnTo>
                  <a:lnTo>
                    <a:pt x="2688158" y="847839"/>
                  </a:lnTo>
                  <a:lnTo>
                    <a:pt x="2707805" y="850379"/>
                  </a:lnTo>
                  <a:lnTo>
                    <a:pt x="2709634" y="850379"/>
                  </a:lnTo>
                  <a:lnTo>
                    <a:pt x="2709481" y="852919"/>
                  </a:lnTo>
                  <a:lnTo>
                    <a:pt x="2709481" y="883399"/>
                  </a:lnTo>
                  <a:lnTo>
                    <a:pt x="2709214" y="884669"/>
                  </a:lnTo>
                  <a:lnTo>
                    <a:pt x="2708160" y="885939"/>
                  </a:lnTo>
                  <a:lnTo>
                    <a:pt x="2706827" y="885939"/>
                  </a:lnTo>
                  <a:lnTo>
                    <a:pt x="2700972" y="884669"/>
                  </a:lnTo>
                  <a:lnTo>
                    <a:pt x="2689390" y="883399"/>
                  </a:lnTo>
                  <a:lnTo>
                    <a:pt x="2676868" y="880859"/>
                  </a:lnTo>
                  <a:lnTo>
                    <a:pt x="2668181" y="879589"/>
                  </a:lnTo>
                  <a:lnTo>
                    <a:pt x="2665742" y="879589"/>
                  </a:lnTo>
                  <a:lnTo>
                    <a:pt x="2665692" y="915149"/>
                  </a:lnTo>
                  <a:lnTo>
                    <a:pt x="2698318" y="926579"/>
                  </a:lnTo>
                  <a:lnTo>
                    <a:pt x="2709214" y="929119"/>
                  </a:lnTo>
                  <a:lnTo>
                    <a:pt x="2709214" y="965949"/>
                  </a:lnTo>
                  <a:lnTo>
                    <a:pt x="2677020" y="957059"/>
                  </a:lnTo>
                  <a:lnTo>
                    <a:pt x="2626423" y="943089"/>
                  </a:lnTo>
                  <a:lnTo>
                    <a:pt x="2627744" y="943089"/>
                  </a:lnTo>
                  <a:lnTo>
                    <a:pt x="2628277" y="941819"/>
                  </a:lnTo>
                  <a:lnTo>
                    <a:pt x="2628544" y="939279"/>
                  </a:lnTo>
                  <a:lnTo>
                    <a:pt x="2628544" y="934199"/>
                  </a:lnTo>
                  <a:lnTo>
                    <a:pt x="2628544" y="932929"/>
                  </a:lnTo>
                  <a:lnTo>
                    <a:pt x="2628544" y="779259"/>
                  </a:lnTo>
                  <a:lnTo>
                    <a:pt x="2628277" y="777989"/>
                  </a:lnTo>
                  <a:lnTo>
                    <a:pt x="2627211" y="775449"/>
                  </a:lnTo>
                  <a:lnTo>
                    <a:pt x="2625623" y="774179"/>
                  </a:lnTo>
                  <a:lnTo>
                    <a:pt x="2708694" y="774179"/>
                  </a:lnTo>
                  <a:lnTo>
                    <a:pt x="2710281" y="776719"/>
                  </a:lnTo>
                  <a:lnTo>
                    <a:pt x="2710281" y="725919"/>
                  </a:lnTo>
                  <a:lnTo>
                    <a:pt x="2613685" y="725919"/>
                  </a:lnTo>
                  <a:lnTo>
                    <a:pt x="2613685" y="800849"/>
                  </a:lnTo>
                  <a:lnTo>
                    <a:pt x="2613685" y="855459"/>
                  </a:lnTo>
                  <a:lnTo>
                    <a:pt x="2610447" y="866889"/>
                  </a:lnTo>
                  <a:lnTo>
                    <a:pt x="2604325" y="875779"/>
                  </a:lnTo>
                  <a:lnTo>
                    <a:pt x="2595321" y="880859"/>
                  </a:lnTo>
                  <a:lnTo>
                    <a:pt x="2583421" y="883399"/>
                  </a:lnTo>
                  <a:lnTo>
                    <a:pt x="2555557" y="883399"/>
                  </a:lnTo>
                  <a:lnTo>
                    <a:pt x="2554770" y="884669"/>
                  </a:lnTo>
                  <a:lnTo>
                    <a:pt x="2554770" y="926579"/>
                  </a:lnTo>
                  <a:lnTo>
                    <a:pt x="2555036" y="929119"/>
                  </a:lnTo>
                  <a:lnTo>
                    <a:pt x="2556091" y="930389"/>
                  </a:lnTo>
                  <a:lnTo>
                    <a:pt x="2557691" y="932929"/>
                  </a:lnTo>
                  <a:lnTo>
                    <a:pt x="2516822" y="932929"/>
                  </a:lnTo>
                  <a:lnTo>
                    <a:pt x="2517876" y="931659"/>
                  </a:lnTo>
                  <a:lnTo>
                    <a:pt x="2518410" y="930389"/>
                  </a:lnTo>
                  <a:lnTo>
                    <a:pt x="2518676" y="927849"/>
                  </a:lnTo>
                  <a:lnTo>
                    <a:pt x="2518676" y="777989"/>
                  </a:lnTo>
                  <a:lnTo>
                    <a:pt x="2517876" y="775449"/>
                  </a:lnTo>
                  <a:lnTo>
                    <a:pt x="2516289" y="774179"/>
                  </a:lnTo>
                  <a:lnTo>
                    <a:pt x="2587409" y="774179"/>
                  </a:lnTo>
                  <a:lnTo>
                    <a:pt x="2597975" y="776719"/>
                  </a:lnTo>
                  <a:lnTo>
                    <a:pt x="2605824" y="781799"/>
                  </a:lnTo>
                  <a:lnTo>
                    <a:pt x="2611031" y="789419"/>
                  </a:lnTo>
                  <a:lnTo>
                    <a:pt x="2613685" y="800849"/>
                  </a:lnTo>
                  <a:lnTo>
                    <a:pt x="2613685" y="725919"/>
                  </a:lnTo>
                  <a:lnTo>
                    <a:pt x="2504871" y="725919"/>
                  </a:lnTo>
                  <a:lnTo>
                    <a:pt x="2504871" y="930389"/>
                  </a:lnTo>
                  <a:lnTo>
                    <a:pt x="2461882" y="930389"/>
                  </a:lnTo>
                  <a:lnTo>
                    <a:pt x="2463203" y="929119"/>
                  </a:lnTo>
                  <a:lnTo>
                    <a:pt x="2463749" y="927849"/>
                  </a:lnTo>
                  <a:lnTo>
                    <a:pt x="2464003" y="925309"/>
                  </a:lnTo>
                  <a:lnTo>
                    <a:pt x="2464003" y="877049"/>
                  </a:lnTo>
                  <a:lnTo>
                    <a:pt x="2436672" y="934199"/>
                  </a:lnTo>
                  <a:lnTo>
                    <a:pt x="2410930" y="878319"/>
                  </a:lnTo>
                  <a:lnTo>
                    <a:pt x="2410930" y="932929"/>
                  </a:lnTo>
                  <a:lnTo>
                    <a:pt x="2411450" y="935469"/>
                  </a:lnTo>
                  <a:lnTo>
                    <a:pt x="2412250" y="936739"/>
                  </a:lnTo>
                  <a:lnTo>
                    <a:pt x="2369794" y="941819"/>
                  </a:lnTo>
                  <a:lnTo>
                    <a:pt x="2370594" y="940549"/>
                  </a:lnTo>
                  <a:lnTo>
                    <a:pt x="2370848" y="939279"/>
                  </a:lnTo>
                  <a:lnTo>
                    <a:pt x="2371128" y="936739"/>
                  </a:lnTo>
                  <a:lnTo>
                    <a:pt x="2371128" y="784339"/>
                  </a:lnTo>
                  <a:lnTo>
                    <a:pt x="2371394" y="781799"/>
                  </a:lnTo>
                  <a:lnTo>
                    <a:pt x="2370594" y="777989"/>
                  </a:lnTo>
                  <a:lnTo>
                    <a:pt x="2368994" y="774179"/>
                  </a:lnTo>
                  <a:lnTo>
                    <a:pt x="2417305" y="774179"/>
                  </a:lnTo>
                  <a:lnTo>
                    <a:pt x="2437727" y="824979"/>
                  </a:lnTo>
                  <a:lnTo>
                    <a:pt x="2461882" y="774179"/>
                  </a:lnTo>
                  <a:lnTo>
                    <a:pt x="2504605" y="774179"/>
                  </a:lnTo>
                  <a:lnTo>
                    <a:pt x="2501646" y="925309"/>
                  </a:lnTo>
                  <a:lnTo>
                    <a:pt x="2504871" y="930389"/>
                  </a:lnTo>
                  <a:lnTo>
                    <a:pt x="2504871" y="725919"/>
                  </a:lnTo>
                  <a:lnTo>
                    <a:pt x="2358910" y="725919"/>
                  </a:lnTo>
                  <a:lnTo>
                    <a:pt x="2358910" y="946899"/>
                  </a:lnTo>
                  <a:lnTo>
                    <a:pt x="2320429" y="957059"/>
                  </a:lnTo>
                  <a:lnTo>
                    <a:pt x="2320696" y="954519"/>
                  </a:lnTo>
                  <a:lnTo>
                    <a:pt x="2320963" y="953249"/>
                  </a:lnTo>
                  <a:lnTo>
                    <a:pt x="2320963" y="917689"/>
                  </a:lnTo>
                  <a:lnTo>
                    <a:pt x="2320429" y="915149"/>
                  </a:lnTo>
                  <a:lnTo>
                    <a:pt x="2317508" y="913879"/>
                  </a:lnTo>
                  <a:lnTo>
                    <a:pt x="2312212" y="915149"/>
                  </a:lnTo>
                  <a:lnTo>
                    <a:pt x="2306637" y="915149"/>
                  </a:lnTo>
                  <a:lnTo>
                    <a:pt x="2301595" y="918959"/>
                  </a:lnTo>
                  <a:lnTo>
                    <a:pt x="2296820" y="924039"/>
                  </a:lnTo>
                  <a:lnTo>
                    <a:pt x="2296820" y="954519"/>
                  </a:lnTo>
                  <a:lnTo>
                    <a:pt x="2297087" y="959599"/>
                  </a:lnTo>
                  <a:lnTo>
                    <a:pt x="2299995" y="963409"/>
                  </a:lnTo>
                  <a:lnTo>
                    <a:pt x="2259660" y="973569"/>
                  </a:lnTo>
                  <a:lnTo>
                    <a:pt x="2261514" y="971029"/>
                  </a:lnTo>
                  <a:lnTo>
                    <a:pt x="2262047" y="969759"/>
                  </a:lnTo>
                  <a:lnTo>
                    <a:pt x="2262047" y="903719"/>
                  </a:lnTo>
                  <a:lnTo>
                    <a:pt x="2262047" y="870699"/>
                  </a:lnTo>
                  <a:lnTo>
                    <a:pt x="2262047" y="805929"/>
                  </a:lnTo>
                  <a:lnTo>
                    <a:pt x="2268372" y="791959"/>
                  </a:lnTo>
                  <a:lnTo>
                    <a:pt x="2278570" y="781799"/>
                  </a:lnTo>
                  <a:lnTo>
                    <a:pt x="2292654" y="775449"/>
                  </a:lnTo>
                  <a:lnTo>
                    <a:pt x="2310612" y="774179"/>
                  </a:lnTo>
                  <a:lnTo>
                    <a:pt x="2327745" y="776719"/>
                  </a:lnTo>
                  <a:lnTo>
                    <a:pt x="2340940" y="783069"/>
                  </a:lnTo>
                  <a:lnTo>
                    <a:pt x="2350249" y="793229"/>
                  </a:lnTo>
                  <a:lnTo>
                    <a:pt x="2355723" y="807199"/>
                  </a:lnTo>
                  <a:lnTo>
                    <a:pt x="2355812" y="939279"/>
                  </a:lnTo>
                  <a:lnTo>
                    <a:pt x="2355913" y="940549"/>
                  </a:lnTo>
                  <a:lnTo>
                    <a:pt x="2356002" y="941819"/>
                  </a:lnTo>
                  <a:lnTo>
                    <a:pt x="2357056" y="944359"/>
                  </a:lnTo>
                  <a:lnTo>
                    <a:pt x="2358910" y="946899"/>
                  </a:lnTo>
                  <a:lnTo>
                    <a:pt x="2358910" y="725919"/>
                  </a:lnTo>
                  <a:lnTo>
                    <a:pt x="2244801" y="725919"/>
                  </a:lnTo>
                  <a:lnTo>
                    <a:pt x="2244801" y="903719"/>
                  </a:lnTo>
                  <a:lnTo>
                    <a:pt x="2244801" y="957059"/>
                  </a:lnTo>
                  <a:lnTo>
                    <a:pt x="2237803" y="979919"/>
                  </a:lnTo>
                  <a:lnTo>
                    <a:pt x="2224252" y="996429"/>
                  </a:lnTo>
                  <a:lnTo>
                    <a:pt x="2205825" y="1007859"/>
                  </a:lnTo>
                  <a:lnTo>
                    <a:pt x="2184184" y="1010399"/>
                  </a:lnTo>
                  <a:lnTo>
                    <a:pt x="2170722" y="1009129"/>
                  </a:lnTo>
                  <a:lnTo>
                    <a:pt x="2160105" y="1001509"/>
                  </a:lnTo>
                  <a:lnTo>
                    <a:pt x="2152726" y="990079"/>
                  </a:lnTo>
                  <a:lnTo>
                    <a:pt x="2149017" y="972299"/>
                  </a:lnTo>
                  <a:lnTo>
                    <a:pt x="2148992" y="813549"/>
                  </a:lnTo>
                  <a:lnTo>
                    <a:pt x="2155367" y="795769"/>
                  </a:lnTo>
                  <a:lnTo>
                    <a:pt x="2165718" y="783069"/>
                  </a:lnTo>
                  <a:lnTo>
                    <a:pt x="2180044" y="776719"/>
                  </a:lnTo>
                  <a:lnTo>
                    <a:pt x="2198357" y="774179"/>
                  </a:lnTo>
                  <a:lnTo>
                    <a:pt x="2216315" y="776719"/>
                  </a:lnTo>
                  <a:lnTo>
                    <a:pt x="2243747" y="804659"/>
                  </a:lnTo>
                  <a:lnTo>
                    <a:pt x="2243747" y="854189"/>
                  </a:lnTo>
                  <a:lnTo>
                    <a:pt x="2235924" y="859269"/>
                  </a:lnTo>
                  <a:lnTo>
                    <a:pt x="2214702" y="869429"/>
                  </a:lnTo>
                  <a:lnTo>
                    <a:pt x="2210054" y="870699"/>
                  </a:lnTo>
                  <a:lnTo>
                    <a:pt x="2210003" y="869429"/>
                  </a:lnTo>
                  <a:lnTo>
                    <a:pt x="2209889" y="866889"/>
                  </a:lnTo>
                  <a:lnTo>
                    <a:pt x="2209762" y="818629"/>
                  </a:lnTo>
                  <a:lnTo>
                    <a:pt x="2209063" y="814819"/>
                  </a:lnTo>
                  <a:lnTo>
                    <a:pt x="2204859" y="811009"/>
                  </a:lnTo>
                  <a:lnTo>
                    <a:pt x="2190038" y="811009"/>
                  </a:lnTo>
                  <a:lnTo>
                    <a:pt x="2185835" y="817359"/>
                  </a:lnTo>
                  <a:lnTo>
                    <a:pt x="2185771" y="818629"/>
                  </a:lnTo>
                  <a:lnTo>
                    <a:pt x="2185695" y="819899"/>
                  </a:lnTo>
                  <a:lnTo>
                    <a:pt x="2185619" y="821169"/>
                  </a:lnTo>
                  <a:lnTo>
                    <a:pt x="2185505" y="967219"/>
                  </a:lnTo>
                  <a:lnTo>
                    <a:pt x="2188032" y="969759"/>
                  </a:lnTo>
                  <a:lnTo>
                    <a:pt x="2194128" y="971029"/>
                  </a:lnTo>
                  <a:lnTo>
                    <a:pt x="2201037" y="971029"/>
                  </a:lnTo>
                  <a:lnTo>
                    <a:pt x="2206053" y="968489"/>
                  </a:lnTo>
                  <a:lnTo>
                    <a:pt x="2208707" y="962139"/>
                  </a:lnTo>
                  <a:lnTo>
                    <a:pt x="2208707" y="918959"/>
                  </a:lnTo>
                  <a:lnTo>
                    <a:pt x="2213038" y="915149"/>
                  </a:lnTo>
                  <a:lnTo>
                    <a:pt x="2217293" y="911339"/>
                  </a:lnTo>
                  <a:lnTo>
                    <a:pt x="2232685" y="904989"/>
                  </a:lnTo>
                  <a:lnTo>
                    <a:pt x="2238476" y="903719"/>
                  </a:lnTo>
                  <a:lnTo>
                    <a:pt x="2244801" y="903719"/>
                  </a:lnTo>
                  <a:lnTo>
                    <a:pt x="2244801" y="725919"/>
                  </a:lnTo>
                  <a:lnTo>
                    <a:pt x="2105876" y="725919"/>
                  </a:lnTo>
                  <a:lnTo>
                    <a:pt x="2105876" y="1104379"/>
                  </a:lnTo>
                  <a:lnTo>
                    <a:pt x="2130856" y="1086599"/>
                  </a:lnTo>
                  <a:lnTo>
                    <a:pt x="2204288" y="1044689"/>
                  </a:lnTo>
                  <a:lnTo>
                    <a:pt x="2302078" y="1010399"/>
                  </a:lnTo>
                  <a:lnTo>
                    <a:pt x="2323820" y="1002779"/>
                  </a:lnTo>
                  <a:lnTo>
                    <a:pt x="2487130" y="983729"/>
                  </a:lnTo>
                  <a:lnTo>
                    <a:pt x="2652966" y="1002779"/>
                  </a:lnTo>
                  <a:lnTo>
                    <a:pt x="2772867" y="1044689"/>
                  </a:lnTo>
                  <a:lnTo>
                    <a:pt x="2845651" y="1086599"/>
                  </a:lnTo>
                  <a:lnTo>
                    <a:pt x="2870174" y="1104379"/>
                  </a:lnTo>
                  <a:lnTo>
                    <a:pt x="2870174" y="1012939"/>
                  </a:lnTo>
                  <a:lnTo>
                    <a:pt x="2870174" y="774179"/>
                  </a:lnTo>
                  <a:lnTo>
                    <a:pt x="2870174" y="725919"/>
                  </a:lnTo>
                  <a:close/>
                </a:path>
              </a:pathLst>
            </a:custGeom>
            <a:solidFill>
              <a:srgbClr val="A65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2103" y="5609775"/>
              <a:ext cx="228780" cy="1930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06995" y="5674021"/>
              <a:ext cx="4784090" cy="1031875"/>
            </a:xfrm>
            <a:custGeom>
              <a:avLst/>
              <a:gdLst/>
              <a:ahLst/>
              <a:cxnLst/>
              <a:rect l="l" t="t" r="r" b="b"/>
              <a:pathLst>
                <a:path w="4784090" h="1031875">
                  <a:moveTo>
                    <a:pt x="30822" y="982294"/>
                  </a:moveTo>
                  <a:lnTo>
                    <a:pt x="20777" y="982294"/>
                  </a:lnTo>
                  <a:lnTo>
                    <a:pt x="20688" y="1018908"/>
                  </a:lnTo>
                  <a:lnTo>
                    <a:pt x="20599" y="1019581"/>
                  </a:lnTo>
                  <a:lnTo>
                    <a:pt x="20548" y="1019911"/>
                  </a:lnTo>
                  <a:lnTo>
                    <a:pt x="19202" y="1022604"/>
                  </a:lnTo>
                  <a:lnTo>
                    <a:pt x="17741" y="1023366"/>
                  </a:lnTo>
                  <a:lnTo>
                    <a:pt x="13030" y="1023366"/>
                  </a:lnTo>
                  <a:lnTo>
                    <a:pt x="11442" y="1022604"/>
                  </a:lnTo>
                  <a:lnTo>
                    <a:pt x="9982" y="1019581"/>
                  </a:lnTo>
                  <a:lnTo>
                    <a:pt x="9575" y="1016965"/>
                  </a:lnTo>
                  <a:lnTo>
                    <a:pt x="9486" y="1012126"/>
                  </a:lnTo>
                  <a:lnTo>
                    <a:pt x="0" y="1012126"/>
                  </a:lnTo>
                  <a:lnTo>
                    <a:pt x="0" y="1018908"/>
                  </a:lnTo>
                  <a:lnTo>
                    <a:pt x="876" y="1022604"/>
                  </a:lnTo>
                  <a:lnTo>
                    <a:pt x="990" y="1023086"/>
                  </a:lnTo>
                  <a:lnTo>
                    <a:pt x="1066" y="1023366"/>
                  </a:lnTo>
                  <a:lnTo>
                    <a:pt x="5321" y="1029906"/>
                  </a:lnTo>
                  <a:lnTo>
                    <a:pt x="9499" y="1031544"/>
                  </a:lnTo>
                  <a:lnTo>
                    <a:pt x="21983" y="1031544"/>
                  </a:lnTo>
                  <a:lnTo>
                    <a:pt x="26314" y="1029525"/>
                  </a:lnTo>
                  <a:lnTo>
                    <a:pt x="29959" y="1023366"/>
                  </a:lnTo>
                  <a:lnTo>
                    <a:pt x="30124" y="1023086"/>
                  </a:lnTo>
                  <a:lnTo>
                    <a:pt x="30810" y="1019911"/>
                  </a:lnTo>
                  <a:lnTo>
                    <a:pt x="30822" y="982294"/>
                  </a:lnTo>
                  <a:close/>
                </a:path>
                <a:path w="4784090" h="1031875">
                  <a:moveTo>
                    <a:pt x="143979" y="1021727"/>
                  </a:moveTo>
                  <a:lnTo>
                    <a:pt x="117360" y="1021727"/>
                  </a:lnTo>
                  <a:lnTo>
                    <a:pt x="117360" y="1009357"/>
                  </a:lnTo>
                  <a:lnTo>
                    <a:pt x="140716" y="1009357"/>
                  </a:lnTo>
                  <a:lnTo>
                    <a:pt x="140716" y="1001014"/>
                  </a:lnTo>
                  <a:lnTo>
                    <a:pt x="117360" y="1001014"/>
                  </a:lnTo>
                  <a:lnTo>
                    <a:pt x="117360" y="990803"/>
                  </a:lnTo>
                  <a:lnTo>
                    <a:pt x="142798" y="990803"/>
                  </a:lnTo>
                  <a:lnTo>
                    <a:pt x="142798" y="982294"/>
                  </a:lnTo>
                  <a:lnTo>
                    <a:pt x="107530" y="982294"/>
                  </a:lnTo>
                  <a:lnTo>
                    <a:pt x="107530" y="1030376"/>
                  </a:lnTo>
                  <a:lnTo>
                    <a:pt x="143979" y="1030376"/>
                  </a:lnTo>
                  <a:lnTo>
                    <a:pt x="143979" y="1021727"/>
                  </a:lnTo>
                  <a:close/>
                </a:path>
                <a:path w="4784090" h="1031875">
                  <a:moveTo>
                    <a:pt x="151599" y="752386"/>
                  </a:moveTo>
                  <a:lnTo>
                    <a:pt x="133426" y="752386"/>
                  </a:lnTo>
                  <a:lnTo>
                    <a:pt x="133388" y="853617"/>
                  </a:lnTo>
                  <a:lnTo>
                    <a:pt x="132562" y="867283"/>
                  </a:lnTo>
                  <a:lnTo>
                    <a:pt x="111810" y="905433"/>
                  </a:lnTo>
                  <a:lnTo>
                    <a:pt x="79146" y="913955"/>
                  </a:lnTo>
                  <a:lnTo>
                    <a:pt x="66789" y="913015"/>
                  </a:lnTo>
                  <a:lnTo>
                    <a:pt x="32931" y="890257"/>
                  </a:lnTo>
                  <a:lnTo>
                    <a:pt x="25120" y="752386"/>
                  </a:lnTo>
                  <a:lnTo>
                    <a:pt x="6438" y="752386"/>
                  </a:lnTo>
                  <a:lnTo>
                    <a:pt x="6438" y="853617"/>
                  </a:lnTo>
                  <a:lnTo>
                    <a:pt x="7632" y="871308"/>
                  </a:lnTo>
                  <a:lnTo>
                    <a:pt x="25628" y="910932"/>
                  </a:lnTo>
                  <a:lnTo>
                    <a:pt x="62928" y="929398"/>
                  </a:lnTo>
                  <a:lnTo>
                    <a:pt x="79146" y="930617"/>
                  </a:lnTo>
                  <a:lnTo>
                    <a:pt x="95364" y="929398"/>
                  </a:lnTo>
                  <a:lnTo>
                    <a:pt x="109664" y="925703"/>
                  </a:lnTo>
                  <a:lnTo>
                    <a:pt x="122059" y="919543"/>
                  </a:lnTo>
                  <a:lnTo>
                    <a:pt x="128854" y="913955"/>
                  </a:lnTo>
                  <a:lnTo>
                    <a:pt x="132537" y="910932"/>
                  </a:lnTo>
                  <a:lnTo>
                    <a:pt x="140881" y="899960"/>
                  </a:lnTo>
                  <a:lnTo>
                    <a:pt x="146837" y="886752"/>
                  </a:lnTo>
                  <a:lnTo>
                    <a:pt x="150406" y="871308"/>
                  </a:lnTo>
                  <a:lnTo>
                    <a:pt x="151599" y="853617"/>
                  </a:lnTo>
                  <a:lnTo>
                    <a:pt x="151599" y="752386"/>
                  </a:lnTo>
                  <a:close/>
                </a:path>
                <a:path w="4784090" h="1031875">
                  <a:moveTo>
                    <a:pt x="275272" y="982294"/>
                  </a:moveTo>
                  <a:lnTo>
                    <a:pt x="265061" y="982294"/>
                  </a:lnTo>
                  <a:lnTo>
                    <a:pt x="258699" y="1009815"/>
                  </a:lnTo>
                  <a:lnTo>
                    <a:pt x="257162" y="1017485"/>
                  </a:lnTo>
                  <a:lnTo>
                    <a:pt x="255752" y="1010119"/>
                  </a:lnTo>
                  <a:lnTo>
                    <a:pt x="252209" y="992962"/>
                  </a:lnTo>
                  <a:lnTo>
                    <a:pt x="249999" y="982294"/>
                  </a:lnTo>
                  <a:lnTo>
                    <a:pt x="239395" y="982294"/>
                  </a:lnTo>
                  <a:lnTo>
                    <a:pt x="234010" y="1009815"/>
                  </a:lnTo>
                  <a:lnTo>
                    <a:pt x="232562" y="1017485"/>
                  </a:lnTo>
                  <a:lnTo>
                    <a:pt x="231254" y="1010119"/>
                  </a:lnTo>
                  <a:lnTo>
                    <a:pt x="231203" y="1009815"/>
                  </a:lnTo>
                  <a:lnTo>
                    <a:pt x="224840" y="982294"/>
                  </a:lnTo>
                  <a:lnTo>
                    <a:pt x="214172" y="982294"/>
                  </a:lnTo>
                  <a:lnTo>
                    <a:pt x="227812" y="1030376"/>
                  </a:lnTo>
                  <a:lnTo>
                    <a:pt x="237134" y="1030376"/>
                  </a:lnTo>
                  <a:lnTo>
                    <a:pt x="239788" y="1017485"/>
                  </a:lnTo>
                  <a:lnTo>
                    <a:pt x="242951" y="1002258"/>
                  </a:lnTo>
                  <a:lnTo>
                    <a:pt x="244640" y="992962"/>
                  </a:lnTo>
                  <a:lnTo>
                    <a:pt x="246341" y="1002258"/>
                  </a:lnTo>
                  <a:lnTo>
                    <a:pt x="252145" y="1030376"/>
                  </a:lnTo>
                  <a:lnTo>
                    <a:pt x="261734" y="1030376"/>
                  </a:lnTo>
                  <a:lnTo>
                    <a:pt x="265353" y="1017485"/>
                  </a:lnTo>
                  <a:lnTo>
                    <a:pt x="275272" y="982294"/>
                  </a:lnTo>
                  <a:close/>
                </a:path>
                <a:path w="4784090" h="1031875">
                  <a:moveTo>
                    <a:pt x="337489" y="752386"/>
                  </a:moveTo>
                  <a:lnTo>
                    <a:pt x="319049" y="752386"/>
                  </a:lnTo>
                  <a:lnTo>
                    <a:pt x="319049" y="895781"/>
                  </a:lnTo>
                  <a:lnTo>
                    <a:pt x="231660" y="785710"/>
                  </a:lnTo>
                  <a:lnTo>
                    <a:pt x="205193" y="752386"/>
                  </a:lnTo>
                  <a:lnTo>
                    <a:pt x="189801" y="752386"/>
                  </a:lnTo>
                  <a:lnTo>
                    <a:pt x="189801" y="929106"/>
                  </a:lnTo>
                  <a:lnTo>
                    <a:pt x="208483" y="929106"/>
                  </a:lnTo>
                  <a:lnTo>
                    <a:pt x="208483" y="785710"/>
                  </a:lnTo>
                  <a:lnTo>
                    <a:pt x="322084" y="929106"/>
                  </a:lnTo>
                  <a:lnTo>
                    <a:pt x="337489" y="929106"/>
                  </a:lnTo>
                  <a:lnTo>
                    <a:pt x="337489" y="895781"/>
                  </a:lnTo>
                  <a:lnTo>
                    <a:pt x="337489" y="752386"/>
                  </a:lnTo>
                  <a:close/>
                </a:path>
                <a:path w="4784090" h="1031875">
                  <a:moveTo>
                    <a:pt x="384556" y="1021727"/>
                  </a:moveTo>
                  <a:lnTo>
                    <a:pt x="357924" y="1021727"/>
                  </a:lnTo>
                  <a:lnTo>
                    <a:pt x="357924" y="1009357"/>
                  </a:lnTo>
                  <a:lnTo>
                    <a:pt x="381279" y="1009357"/>
                  </a:lnTo>
                  <a:lnTo>
                    <a:pt x="381279" y="1001014"/>
                  </a:lnTo>
                  <a:lnTo>
                    <a:pt x="357924" y="1001014"/>
                  </a:lnTo>
                  <a:lnTo>
                    <a:pt x="357924" y="990803"/>
                  </a:lnTo>
                  <a:lnTo>
                    <a:pt x="383374" y="990803"/>
                  </a:lnTo>
                  <a:lnTo>
                    <a:pt x="383374" y="982294"/>
                  </a:lnTo>
                  <a:lnTo>
                    <a:pt x="348094" y="982294"/>
                  </a:lnTo>
                  <a:lnTo>
                    <a:pt x="348094" y="1030376"/>
                  </a:lnTo>
                  <a:lnTo>
                    <a:pt x="384556" y="1030376"/>
                  </a:lnTo>
                  <a:lnTo>
                    <a:pt x="384556" y="1021727"/>
                  </a:lnTo>
                  <a:close/>
                </a:path>
                <a:path w="4784090" h="1031875">
                  <a:moveTo>
                    <a:pt x="395617" y="752386"/>
                  </a:moveTo>
                  <a:lnTo>
                    <a:pt x="376948" y="752386"/>
                  </a:lnTo>
                  <a:lnTo>
                    <a:pt x="376948" y="929106"/>
                  </a:lnTo>
                  <a:lnTo>
                    <a:pt x="395617" y="929106"/>
                  </a:lnTo>
                  <a:lnTo>
                    <a:pt x="395617" y="752386"/>
                  </a:lnTo>
                  <a:close/>
                </a:path>
                <a:path w="4784090" h="1031875">
                  <a:moveTo>
                    <a:pt x="492709" y="1021727"/>
                  </a:moveTo>
                  <a:lnTo>
                    <a:pt x="468896" y="1021727"/>
                  </a:lnTo>
                  <a:lnTo>
                    <a:pt x="468896" y="982294"/>
                  </a:lnTo>
                  <a:lnTo>
                    <a:pt x="458851" y="982294"/>
                  </a:lnTo>
                  <a:lnTo>
                    <a:pt x="458851" y="1030376"/>
                  </a:lnTo>
                  <a:lnTo>
                    <a:pt x="492709" y="1030376"/>
                  </a:lnTo>
                  <a:lnTo>
                    <a:pt x="492709" y="1021727"/>
                  </a:lnTo>
                  <a:close/>
                </a:path>
                <a:path w="4784090" h="1031875">
                  <a:moveTo>
                    <a:pt x="599998" y="1021727"/>
                  </a:moveTo>
                  <a:lnTo>
                    <a:pt x="576173" y="1021727"/>
                  </a:lnTo>
                  <a:lnTo>
                    <a:pt x="576173" y="982294"/>
                  </a:lnTo>
                  <a:lnTo>
                    <a:pt x="566127" y="982294"/>
                  </a:lnTo>
                  <a:lnTo>
                    <a:pt x="566127" y="1030376"/>
                  </a:lnTo>
                  <a:lnTo>
                    <a:pt x="599998" y="1030376"/>
                  </a:lnTo>
                  <a:lnTo>
                    <a:pt x="599998" y="1021727"/>
                  </a:lnTo>
                  <a:close/>
                </a:path>
                <a:path w="4784090" h="1031875">
                  <a:moveTo>
                    <a:pt x="613067" y="944003"/>
                  </a:moveTo>
                  <a:lnTo>
                    <a:pt x="603973" y="933145"/>
                  </a:lnTo>
                  <a:lnTo>
                    <a:pt x="596671" y="940219"/>
                  </a:lnTo>
                  <a:lnTo>
                    <a:pt x="588645" y="945261"/>
                  </a:lnTo>
                  <a:lnTo>
                    <a:pt x="579882" y="948296"/>
                  </a:lnTo>
                  <a:lnTo>
                    <a:pt x="570395" y="949299"/>
                  </a:lnTo>
                  <a:lnTo>
                    <a:pt x="560895" y="948029"/>
                  </a:lnTo>
                  <a:lnTo>
                    <a:pt x="551332" y="944194"/>
                  </a:lnTo>
                  <a:lnTo>
                    <a:pt x="541705" y="937806"/>
                  </a:lnTo>
                  <a:lnTo>
                    <a:pt x="532015" y="928852"/>
                  </a:lnTo>
                  <a:lnTo>
                    <a:pt x="542442" y="926312"/>
                  </a:lnTo>
                  <a:lnTo>
                    <a:pt x="552246" y="922731"/>
                  </a:lnTo>
                  <a:lnTo>
                    <a:pt x="584720" y="898525"/>
                  </a:lnTo>
                  <a:lnTo>
                    <a:pt x="602678" y="862050"/>
                  </a:lnTo>
                  <a:lnTo>
                    <a:pt x="604989" y="840752"/>
                  </a:lnTo>
                  <a:lnTo>
                    <a:pt x="604227" y="828306"/>
                  </a:lnTo>
                  <a:lnTo>
                    <a:pt x="586359" y="785114"/>
                  </a:lnTo>
                  <a:lnTo>
                    <a:pt x="586295" y="840752"/>
                  </a:lnTo>
                  <a:lnTo>
                    <a:pt x="585698" y="850849"/>
                  </a:lnTo>
                  <a:lnTo>
                    <a:pt x="565289" y="893000"/>
                  </a:lnTo>
                  <a:lnTo>
                    <a:pt x="522554" y="913358"/>
                  </a:lnTo>
                  <a:lnTo>
                    <a:pt x="512330" y="913955"/>
                  </a:lnTo>
                  <a:lnTo>
                    <a:pt x="502094" y="913358"/>
                  </a:lnTo>
                  <a:lnTo>
                    <a:pt x="466267" y="899121"/>
                  </a:lnTo>
                  <a:lnTo>
                    <a:pt x="440283" y="860437"/>
                  </a:lnTo>
                  <a:lnTo>
                    <a:pt x="437857" y="840752"/>
                  </a:lnTo>
                  <a:lnTo>
                    <a:pt x="438467" y="830643"/>
                  </a:lnTo>
                  <a:lnTo>
                    <a:pt x="459130" y="788479"/>
                  </a:lnTo>
                  <a:lnTo>
                    <a:pt x="502094" y="768134"/>
                  </a:lnTo>
                  <a:lnTo>
                    <a:pt x="512330" y="767524"/>
                  </a:lnTo>
                  <a:lnTo>
                    <a:pt x="522554" y="768134"/>
                  </a:lnTo>
                  <a:lnTo>
                    <a:pt x="558203" y="782358"/>
                  </a:lnTo>
                  <a:lnTo>
                    <a:pt x="583907" y="821055"/>
                  </a:lnTo>
                  <a:lnTo>
                    <a:pt x="586295" y="840752"/>
                  </a:lnTo>
                  <a:lnTo>
                    <a:pt x="586295" y="785025"/>
                  </a:lnTo>
                  <a:lnTo>
                    <a:pt x="548957" y="757466"/>
                  </a:lnTo>
                  <a:lnTo>
                    <a:pt x="512330" y="750862"/>
                  </a:lnTo>
                  <a:lnTo>
                    <a:pt x="499516" y="751598"/>
                  </a:lnTo>
                  <a:lnTo>
                    <a:pt x="454660" y="769023"/>
                  </a:lnTo>
                  <a:lnTo>
                    <a:pt x="426173" y="805332"/>
                  </a:lnTo>
                  <a:lnTo>
                    <a:pt x="419417" y="840752"/>
                  </a:lnTo>
                  <a:lnTo>
                    <a:pt x="420027" y="850849"/>
                  </a:lnTo>
                  <a:lnTo>
                    <a:pt x="437400" y="895515"/>
                  </a:lnTo>
                  <a:lnTo>
                    <a:pt x="473633" y="923239"/>
                  </a:lnTo>
                  <a:lnTo>
                    <a:pt x="509054" y="930617"/>
                  </a:lnTo>
                  <a:lnTo>
                    <a:pt x="517550" y="939050"/>
                  </a:lnTo>
                  <a:lnTo>
                    <a:pt x="554901" y="962279"/>
                  </a:lnTo>
                  <a:lnTo>
                    <a:pt x="570141" y="964196"/>
                  </a:lnTo>
                  <a:lnTo>
                    <a:pt x="578726" y="964196"/>
                  </a:lnTo>
                  <a:lnTo>
                    <a:pt x="586689" y="962469"/>
                  </a:lnTo>
                  <a:lnTo>
                    <a:pt x="601319" y="955573"/>
                  </a:lnTo>
                  <a:lnTo>
                    <a:pt x="607682" y="950569"/>
                  </a:lnTo>
                  <a:lnTo>
                    <a:pt x="608711" y="949299"/>
                  </a:lnTo>
                  <a:lnTo>
                    <a:pt x="613067" y="944003"/>
                  </a:lnTo>
                  <a:close/>
                </a:path>
                <a:path w="4784090" h="1031875">
                  <a:moveTo>
                    <a:pt x="710158" y="1021727"/>
                  </a:moveTo>
                  <a:lnTo>
                    <a:pt x="683526" y="1021727"/>
                  </a:lnTo>
                  <a:lnTo>
                    <a:pt x="683526" y="1009357"/>
                  </a:lnTo>
                  <a:lnTo>
                    <a:pt x="706894" y="1009357"/>
                  </a:lnTo>
                  <a:lnTo>
                    <a:pt x="706894" y="1001014"/>
                  </a:lnTo>
                  <a:lnTo>
                    <a:pt x="683526" y="1001014"/>
                  </a:lnTo>
                  <a:lnTo>
                    <a:pt x="683526" y="990803"/>
                  </a:lnTo>
                  <a:lnTo>
                    <a:pt x="708977" y="990803"/>
                  </a:lnTo>
                  <a:lnTo>
                    <a:pt x="708977" y="982294"/>
                  </a:lnTo>
                  <a:lnTo>
                    <a:pt x="673709" y="982294"/>
                  </a:lnTo>
                  <a:lnTo>
                    <a:pt x="673709" y="1030376"/>
                  </a:lnTo>
                  <a:lnTo>
                    <a:pt x="710158" y="1030376"/>
                  </a:lnTo>
                  <a:lnTo>
                    <a:pt x="710158" y="1021727"/>
                  </a:lnTo>
                  <a:close/>
                </a:path>
                <a:path w="4784090" h="1031875">
                  <a:moveTo>
                    <a:pt x="772439" y="752386"/>
                  </a:moveTo>
                  <a:lnTo>
                    <a:pt x="754265" y="752386"/>
                  </a:lnTo>
                  <a:lnTo>
                    <a:pt x="754214" y="853617"/>
                  </a:lnTo>
                  <a:lnTo>
                    <a:pt x="753389" y="867283"/>
                  </a:lnTo>
                  <a:lnTo>
                    <a:pt x="732637" y="905433"/>
                  </a:lnTo>
                  <a:lnTo>
                    <a:pt x="699985" y="913955"/>
                  </a:lnTo>
                  <a:lnTo>
                    <a:pt x="687628" y="913015"/>
                  </a:lnTo>
                  <a:lnTo>
                    <a:pt x="653757" y="890257"/>
                  </a:lnTo>
                  <a:lnTo>
                    <a:pt x="645947" y="752386"/>
                  </a:lnTo>
                  <a:lnTo>
                    <a:pt x="627278" y="752386"/>
                  </a:lnTo>
                  <a:lnTo>
                    <a:pt x="627278" y="853617"/>
                  </a:lnTo>
                  <a:lnTo>
                    <a:pt x="628472" y="871308"/>
                  </a:lnTo>
                  <a:lnTo>
                    <a:pt x="646455" y="910932"/>
                  </a:lnTo>
                  <a:lnTo>
                    <a:pt x="683755" y="929398"/>
                  </a:lnTo>
                  <a:lnTo>
                    <a:pt x="699985" y="930617"/>
                  </a:lnTo>
                  <a:lnTo>
                    <a:pt x="716191" y="929398"/>
                  </a:lnTo>
                  <a:lnTo>
                    <a:pt x="730491" y="925703"/>
                  </a:lnTo>
                  <a:lnTo>
                    <a:pt x="742886" y="919543"/>
                  </a:lnTo>
                  <a:lnTo>
                    <a:pt x="749681" y="913955"/>
                  </a:lnTo>
                  <a:lnTo>
                    <a:pt x="753376" y="910932"/>
                  </a:lnTo>
                  <a:lnTo>
                    <a:pt x="761720" y="899960"/>
                  </a:lnTo>
                  <a:lnTo>
                    <a:pt x="767676" y="886752"/>
                  </a:lnTo>
                  <a:lnTo>
                    <a:pt x="771245" y="871308"/>
                  </a:lnTo>
                  <a:lnTo>
                    <a:pt x="772439" y="853617"/>
                  </a:lnTo>
                  <a:lnTo>
                    <a:pt x="772439" y="752386"/>
                  </a:lnTo>
                  <a:close/>
                </a:path>
                <a:path w="4784090" h="1031875">
                  <a:moveTo>
                    <a:pt x="824801" y="1029169"/>
                  </a:moveTo>
                  <a:lnTo>
                    <a:pt x="823849" y="1028585"/>
                  </a:lnTo>
                  <a:lnTo>
                    <a:pt x="823239" y="1027671"/>
                  </a:lnTo>
                  <a:lnTo>
                    <a:pt x="822794" y="1025639"/>
                  </a:lnTo>
                  <a:lnTo>
                    <a:pt x="822731" y="1015352"/>
                  </a:lnTo>
                  <a:lnTo>
                    <a:pt x="822261" y="1012850"/>
                  </a:lnTo>
                  <a:lnTo>
                    <a:pt x="821512" y="1011516"/>
                  </a:lnTo>
                  <a:lnTo>
                    <a:pt x="820407" y="1009561"/>
                  </a:lnTo>
                  <a:lnTo>
                    <a:pt x="818845" y="1008303"/>
                  </a:lnTo>
                  <a:lnTo>
                    <a:pt x="816622" y="1007402"/>
                  </a:lnTo>
                  <a:lnTo>
                    <a:pt x="819277" y="1006487"/>
                  </a:lnTo>
                  <a:lnTo>
                    <a:pt x="821182" y="1004925"/>
                  </a:lnTo>
                  <a:lnTo>
                    <a:pt x="821893" y="1003554"/>
                  </a:lnTo>
                  <a:lnTo>
                    <a:pt x="823480" y="1000518"/>
                  </a:lnTo>
                  <a:lnTo>
                    <a:pt x="824064" y="998270"/>
                  </a:lnTo>
                  <a:lnTo>
                    <a:pt x="824064" y="994092"/>
                  </a:lnTo>
                  <a:lnTo>
                    <a:pt x="823760" y="992492"/>
                  </a:lnTo>
                  <a:lnTo>
                    <a:pt x="823137" y="990917"/>
                  </a:lnTo>
                  <a:lnTo>
                    <a:pt x="823023" y="990638"/>
                  </a:lnTo>
                  <a:lnTo>
                    <a:pt x="822540" y="989444"/>
                  </a:lnTo>
                  <a:lnTo>
                    <a:pt x="813981" y="982726"/>
                  </a:lnTo>
                  <a:lnTo>
                    <a:pt x="813981" y="994435"/>
                  </a:lnTo>
                  <a:lnTo>
                    <a:pt x="813981" y="1000048"/>
                  </a:lnTo>
                  <a:lnTo>
                    <a:pt x="812977" y="1001852"/>
                  </a:lnTo>
                  <a:lnTo>
                    <a:pt x="809840" y="1003287"/>
                  </a:lnTo>
                  <a:lnTo>
                    <a:pt x="808151" y="1003554"/>
                  </a:lnTo>
                  <a:lnTo>
                    <a:pt x="794499" y="1003554"/>
                  </a:lnTo>
                  <a:lnTo>
                    <a:pt x="794499" y="990638"/>
                  </a:lnTo>
                  <a:lnTo>
                    <a:pt x="808355" y="990638"/>
                  </a:lnTo>
                  <a:lnTo>
                    <a:pt x="809980" y="990917"/>
                  </a:lnTo>
                  <a:lnTo>
                    <a:pt x="813003" y="992492"/>
                  </a:lnTo>
                  <a:lnTo>
                    <a:pt x="813981" y="994435"/>
                  </a:lnTo>
                  <a:lnTo>
                    <a:pt x="813981" y="982726"/>
                  </a:lnTo>
                  <a:lnTo>
                    <a:pt x="811631" y="982345"/>
                  </a:lnTo>
                  <a:lnTo>
                    <a:pt x="784682" y="982345"/>
                  </a:lnTo>
                  <a:lnTo>
                    <a:pt x="784682" y="1030376"/>
                  </a:lnTo>
                  <a:lnTo>
                    <a:pt x="794499" y="1030376"/>
                  </a:lnTo>
                  <a:lnTo>
                    <a:pt x="794499" y="1011516"/>
                  </a:lnTo>
                  <a:lnTo>
                    <a:pt x="807834" y="1011516"/>
                  </a:lnTo>
                  <a:lnTo>
                    <a:pt x="812698" y="1025067"/>
                  </a:lnTo>
                  <a:lnTo>
                    <a:pt x="812749" y="1025639"/>
                  </a:lnTo>
                  <a:lnTo>
                    <a:pt x="812838" y="1026439"/>
                  </a:lnTo>
                  <a:lnTo>
                    <a:pt x="813231" y="1028446"/>
                  </a:lnTo>
                  <a:lnTo>
                    <a:pt x="813752" y="1030376"/>
                  </a:lnTo>
                  <a:lnTo>
                    <a:pt x="824801" y="1030376"/>
                  </a:lnTo>
                  <a:lnTo>
                    <a:pt x="824801" y="1029169"/>
                  </a:lnTo>
                  <a:close/>
                </a:path>
                <a:path w="4784090" h="1031875">
                  <a:moveTo>
                    <a:pt x="935545" y="982294"/>
                  </a:moveTo>
                  <a:lnTo>
                    <a:pt x="924166" y="982294"/>
                  </a:lnTo>
                  <a:lnTo>
                    <a:pt x="914603" y="1003223"/>
                  </a:lnTo>
                  <a:lnTo>
                    <a:pt x="904621" y="982294"/>
                  </a:lnTo>
                  <a:lnTo>
                    <a:pt x="892784" y="982294"/>
                  </a:lnTo>
                  <a:lnTo>
                    <a:pt x="909421" y="1012304"/>
                  </a:lnTo>
                  <a:lnTo>
                    <a:pt x="909421" y="1030376"/>
                  </a:lnTo>
                  <a:lnTo>
                    <a:pt x="919467" y="1030376"/>
                  </a:lnTo>
                  <a:lnTo>
                    <a:pt x="919467" y="1012304"/>
                  </a:lnTo>
                  <a:lnTo>
                    <a:pt x="924331" y="1003223"/>
                  </a:lnTo>
                  <a:lnTo>
                    <a:pt x="935545" y="982294"/>
                  </a:lnTo>
                  <a:close/>
                </a:path>
                <a:path w="4784090" h="1031875">
                  <a:moveTo>
                    <a:pt x="935596" y="912952"/>
                  </a:moveTo>
                  <a:lnTo>
                    <a:pt x="829310" y="912952"/>
                  </a:lnTo>
                  <a:lnTo>
                    <a:pt x="829310" y="847305"/>
                  </a:lnTo>
                  <a:lnTo>
                    <a:pt x="920699" y="847305"/>
                  </a:lnTo>
                  <a:lnTo>
                    <a:pt x="920699" y="831405"/>
                  </a:lnTo>
                  <a:lnTo>
                    <a:pt x="829310" y="831405"/>
                  </a:lnTo>
                  <a:lnTo>
                    <a:pt x="829310" y="768540"/>
                  </a:lnTo>
                  <a:lnTo>
                    <a:pt x="931811" y="768540"/>
                  </a:lnTo>
                  <a:lnTo>
                    <a:pt x="931811" y="752386"/>
                  </a:lnTo>
                  <a:lnTo>
                    <a:pt x="810628" y="752386"/>
                  </a:lnTo>
                  <a:lnTo>
                    <a:pt x="810628" y="929106"/>
                  </a:lnTo>
                  <a:lnTo>
                    <a:pt x="935596" y="929106"/>
                  </a:lnTo>
                  <a:lnTo>
                    <a:pt x="935596" y="912952"/>
                  </a:lnTo>
                  <a:close/>
                </a:path>
                <a:path w="4784090" h="1031875">
                  <a:moveTo>
                    <a:pt x="4253217" y="95973"/>
                  </a:moveTo>
                  <a:lnTo>
                    <a:pt x="4247794" y="95973"/>
                  </a:lnTo>
                  <a:lnTo>
                    <a:pt x="4243933" y="103530"/>
                  </a:lnTo>
                  <a:lnTo>
                    <a:pt x="4239819" y="109550"/>
                  </a:lnTo>
                  <a:lnTo>
                    <a:pt x="4201668" y="121297"/>
                  </a:lnTo>
                  <a:lnTo>
                    <a:pt x="4189488" y="121297"/>
                  </a:lnTo>
                  <a:lnTo>
                    <a:pt x="4182186" y="120942"/>
                  </a:lnTo>
                  <a:lnTo>
                    <a:pt x="4177322" y="119545"/>
                  </a:lnTo>
                  <a:lnTo>
                    <a:pt x="4176077" y="117271"/>
                  </a:lnTo>
                  <a:lnTo>
                    <a:pt x="4176077" y="65163"/>
                  </a:lnTo>
                  <a:lnTo>
                    <a:pt x="4214304" y="65163"/>
                  </a:lnTo>
                  <a:lnTo>
                    <a:pt x="4219549" y="66395"/>
                  </a:lnTo>
                  <a:lnTo>
                    <a:pt x="4224134" y="71272"/>
                  </a:lnTo>
                  <a:lnTo>
                    <a:pt x="4225988" y="76263"/>
                  </a:lnTo>
                  <a:lnTo>
                    <a:pt x="4227436" y="83794"/>
                  </a:lnTo>
                  <a:lnTo>
                    <a:pt x="4232021" y="83794"/>
                  </a:lnTo>
                  <a:lnTo>
                    <a:pt x="4232021" y="38735"/>
                  </a:lnTo>
                  <a:lnTo>
                    <a:pt x="4227436" y="38735"/>
                  </a:lnTo>
                  <a:lnTo>
                    <a:pt x="4226052" y="46266"/>
                  </a:lnTo>
                  <a:lnTo>
                    <a:pt x="4224198" y="51269"/>
                  </a:lnTo>
                  <a:lnTo>
                    <a:pt x="4219664" y="56235"/>
                  </a:lnTo>
                  <a:lnTo>
                    <a:pt x="4214355" y="57467"/>
                  </a:lnTo>
                  <a:lnTo>
                    <a:pt x="4176077" y="57467"/>
                  </a:lnTo>
                  <a:lnTo>
                    <a:pt x="4176077" y="11468"/>
                  </a:lnTo>
                  <a:lnTo>
                    <a:pt x="4176407" y="9740"/>
                  </a:lnTo>
                  <a:lnTo>
                    <a:pt x="4177741" y="7899"/>
                  </a:lnTo>
                  <a:lnTo>
                    <a:pt x="4179519" y="7442"/>
                  </a:lnTo>
                  <a:lnTo>
                    <a:pt x="4220210" y="7442"/>
                  </a:lnTo>
                  <a:lnTo>
                    <a:pt x="4227576" y="8712"/>
                  </a:lnTo>
                  <a:lnTo>
                    <a:pt x="4234167" y="13766"/>
                  </a:lnTo>
                  <a:lnTo>
                    <a:pt x="4236631" y="19354"/>
                  </a:lnTo>
                  <a:lnTo>
                    <a:pt x="4238295" y="27990"/>
                  </a:lnTo>
                  <a:lnTo>
                    <a:pt x="4243222" y="27990"/>
                  </a:lnTo>
                  <a:lnTo>
                    <a:pt x="4242574" y="0"/>
                  </a:lnTo>
                  <a:lnTo>
                    <a:pt x="4139069" y="0"/>
                  </a:lnTo>
                  <a:lnTo>
                    <a:pt x="4139069" y="3644"/>
                  </a:lnTo>
                  <a:lnTo>
                    <a:pt x="4146308" y="4127"/>
                  </a:lnTo>
                  <a:lnTo>
                    <a:pt x="4150982" y="5461"/>
                  </a:lnTo>
                  <a:lnTo>
                    <a:pt x="4155173" y="9715"/>
                  </a:lnTo>
                  <a:lnTo>
                    <a:pt x="4156214" y="14224"/>
                  </a:lnTo>
                  <a:lnTo>
                    <a:pt x="4156214" y="115138"/>
                  </a:lnTo>
                  <a:lnTo>
                    <a:pt x="4155135" y="119710"/>
                  </a:lnTo>
                  <a:lnTo>
                    <a:pt x="4150893" y="123342"/>
                  </a:lnTo>
                  <a:lnTo>
                    <a:pt x="4146245" y="124612"/>
                  </a:lnTo>
                  <a:lnTo>
                    <a:pt x="4139069" y="125387"/>
                  </a:lnTo>
                  <a:lnTo>
                    <a:pt x="4139069" y="128892"/>
                  </a:lnTo>
                  <a:lnTo>
                    <a:pt x="4244391" y="128892"/>
                  </a:lnTo>
                  <a:lnTo>
                    <a:pt x="4253217" y="95973"/>
                  </a:lnTo>
                  <a:close/>
                </a:path>
                <a:path w="4784090" h="1031875">
                  <a:moveTo>
                    <a:pt x="4393616" y="0"/>
                  </a:moveTo>
                  <a:lnTo>
                    <a:pt x="4347870" y="0"/>
                  </a:lnTo>
                  <a:lnTo>
                    <a:pt x="4347870" y="3644"/>
                  </a:lnTo>
                  <a:lnTo>
                    <a:pt x="4355046" y="4254"/>
                  </a:lnTo>
                  <a:lnTo>
                    <a:pt x="4359656" y="5626"/>
                  </a:lnTo>
                  <a:lnTo>
                    <a:pt x="4364914" y="10947"/>
                  </a:lnTo>
                  <a:lnTo>
                    <a:pt x="4366501" y="17932"/>
                  </a:lnTo>
                  <a:lnTo>
                    <a:pt x="4366501" y="93802"/>
                  </a:lnTo>
                  <a:lnTo>
                    <a:pt x="4291469" y="0"/>
                  </a:lnTo>
                  <a:lnTo>
                    <a:pt x="4258068" y="0"/>
                  </a:lnTo>
                  <a:lnTo>
                    <a:pt x="4258068" y="3644"/>
                  </a:lnTo>
                  <a:lnTo>
                    <a:pt x="4262056" y="3771"/>
                  </a:lnTo>
                  <a:lnTo>
                    <a:pt x="4265079" y="4229"/>
                  </a:lnTo>
                  <a:lnTo>
                    <a:pt x="4269067" y="5778"/>
                  </a:lnTo>
                  <a:lnTo>
                    <a:pt x="4271467" y="7861"/>
                  </a:lnTo>
                  <a:lnTo>
                    <a:pt x="4276991" y="14389"/>
                  </a:lnTo>
                  <a:lnTo>
                    <a:pt x="4276991" y="110553"/>
                  </a:lnTo>
                  <a:lnTo>
                    <a:pt x="4275848" y="117081"/>
                  </a:lnTo>
                  <a:lnTo>
                    <a:pt x="4271302" y="122732"/>
                  </a:lnTo>
                  <a:lnTo>
                    <a:pt x="4266120" y="124548"/>
                  </a:lnTo>
                  <a:lnTo>
                    <a:pt x="4258068" y="125387"/>
                  </a:lnTo>
                  <a:lnTo>
                    <a:pt x="4258068" y="128892"/>
                  </a:lnTo>
                  <a:lnTo>
                    <a:pt x="4303839" y="128892"/>
                  </a:lnTo>
                  <a:lnTo>
                    <a:pt x="4303839" y="125387"/>
                  </a:lnTo>
                  <a:lnTo>
                    <a:pt x="4296803" y="124612"/>
                  </a:lnTo>
                  <a:lnTo>
                    <a:pt x="4292244" y="123177"/>
                  </a:lnTo>
                  <a:lnTo>
                    <a:pt x="4287113" y="117856"/>
                  </a:lnTo>
                  <a:lnTo>
                    <a:pt x="4285564" y="110909"/>
                  </a:lnTo>
                  <a:lnTo>
                    <a:pt x="4285564" y="24358"/>
                  </a:lnTo>
                  <a:lnTo>
                    <a:pt x="4371733" y="131178"/>
                  </a:lnTo>
                  <a:lnTo>
                    <a:pt x="4375074" y="131178"/>
                  </a:lnTo>
                  <a:lnTo>
                    <a:pt x="4375074" y="18440"/>
                  </a:lnTo>
                  <a:lnTo>
                    <a:pt x="4376305" y="11887"/>
                  </a:lnTo>
                  <a:lnTo>
                    <a:pt x="4381246" y="6210"/>
                  </a:lnTo>
                  <a:lnTo>
                    <a:pt x="4386211" y="4381"/>
                  </a:lnTo>
                  <a:lnTo>
                    <a:pt x="4393616" y="3644"/>
                  </a:lnTo>
                  <a:lnTo>
                    <a:pt x="4393616" y="0"/>
                  </a:lnTo>
                  <a:close/>
                </a:path>
                <a:path w="4784090" h="1031875">
                  <a:moveTo>
                    <a:pt x="4532211" y="0"/>
                  </a:moveTo>
                  <a:lnTo>
                    <a:pt x="4492345" y="0"/>
                  </a:lnTo>
                  <a:lnTo>
                    <a:pt x="4492345" y="3644"/>
                  </a:lnTo>
                  <a:lnTo>
                    <a:pt x="4496727" y="3771"/>
                  </a:lnTo>
                  <a:lnTo>
                    <a:pt x="4499876" y="4191"/>
                  </a:lnTo>
                  <a:lnTo>
                    <a:pt x="4505007" y="6299"/>
                  </a:lnTo>
                  <a:lnTo>
                    <a:pt x="4506633" y="8839"/>
                  </a:lnTo>
                  <a:lnTo>
                    <a:pt x="4506633" y="13970"/>
                  </a:lnTo>
                  <a:lnTo>
                    <a:pt x="4506303" y="15786"/>
                  </a:lnTo>
                  <a:lnTo>
                    <a:pt x="4505045" y="20193"/>
                  </a:lnTo>
                  <a:lnTo>
                    <a:pt x="4475238" y="99606"/>
                  </a:lnTo>
                  <a:lnTo>
                    <a:pt x="4441761" y="25069"/>
                  </a:lnTo>
                  <a:lnTo>
                    <a:pt x="4437443" y="14579"/>
                  </a:lnTo>
                  <a:lnTo>
                    <a:pt x="4436897" y="12344"/>
                  </a:lnTo>
                  <a:lnTo>
                    <a:pt x="4436897" y="7670"/>
                  </a:lnTo>
                  <a:lnTo>
                    <a:pt x="4438447" y="5588"/>
                  </a:lnTo>
                  <a:lnTo>
                    <a:pt x="4443323" y="4000"/>
                  </a:lnTo>
                  <a:lnTo>
                    <a:pt x="4446663" y="3708"/>
                  </a:lnTo>
                  <a:lnTo>
                    <a:pt x="4451528" y="3644"/>
                  </a:lnTo>
                  <a:lnTo>
                    <a:pt x="4451528" y="0"/>
                  </a:lnTo>
                  <a:lnTo>
                    <a:pt x="4399712" y="0"/>
                  </a:lnTo>
                  <a:lnTo>
                    <a:pt x="4399712" y="3352"/>
                  </a:lnTo>
                  <a:lnTo>
                    <a:pt x="4404398" y="3670"/>
                  </a:lnTo>
                  <a:lnTo>
                    <a:pt x="4407967" y="4940"/>
                  </a:lnTo>
                  <a:lnTo>
                    <a:pt x="4412831" y="9359"/>
                  </a:lnTo>
                  <a:lnTo>
                    <a:pt x="4416107" y="14998"/>
                  </a:lnTo>
                  <a:lnTo>
                    <a:pt x="4468190" y="131178"/>
                  </a:lnTo>
                  <a:lnTo>
                    <a:pt x="4471149" y="131178"/>
                  </a:lnTo>
                  <a:lnTo>
                    <a:pt x="4517148" y="14135"/>
                  </a:lnTo>
                  <a:lnTo>
                    <a:pt x="4532211" y="3352"/>
                  </a:lnTo>
                  <a:lnTo>
                    <a:pt x="4532211" y="0"/>
                  </a:lnTo>
                  <a:close/>
                </a:path>
                <a:path w="4784090" h="1031875">
                  <a:moveTo>
                    <a:pt x="4653572" y="95973"/>
                  </a:moveTo>
                  <a:lnTo>
                    <a:pt x="4648149" y="95973"/>
                  </a:lnTo>
                  <a:lnTo>
                    <a:pt x="4644288" y="103530"/>
                  </a:lnTo>
                  <a:lnTo>
                    <a:pt x="4640173" y="109550"/>
                  </a:lnTo>
                  <a:lnTo>
                    <a:pt x="4602023" y="121297"/>
                  </a:lnTo>
                  <a:lnTo>
                    <a:pt x="4589843" y="121297"/>
                  </a:lnTo>
                  <a:lnTo>
                    <a:pt x="4582541" y="120942"/>
                  </a:lnTo>
                  <a:lnTo>
                    <a:pt x="4577677" y="119545"/>
                  </a:lnTo>
                  <a:lnTo>
                    <a:pt x="4576432" y="117271"/>
                  </a:lnTo>
                  <a:lnTo>
                    <a:pt x="4576432" y="65163"/>
                  </a:lnTo>
                  <a:lnTo>
                    <a:pt x="4614646" y="65163"/>
                  </a:lnTo>
                  <a:lnTo>
                    <a:pt x="4619904" y="66395"/>
                  </a:lnTo>
                  <a:lnTo>
                    <a:pt x="4624476" y="71272"/>
                  </a:lnTo>
                  <a:lnTo>
                    <a:pt x="4626330" y="76263"/>
                  </a:lnTo>
                  <a:lnTo>
                    <a:pt x="4627791" y="83794"/>
                  </a:lnTo>
                  <a:lnTo>
                    <a:pt x="4632376" y="83794"/>
                  </a:lnTo>
                  <a:lnTo>
                    <a:pt x="4632376" y="38735"/>
                  </a:lnTo>
                  <a:lnTo>
                    <a:pt x="4627791" y="38735"/>
                  </a:lnTo>
                  <a:lnTo>
                    <a:pt x="4626394" y="46266"/>
                  </a:lnTo>
                  <a:lnTo>
                    <a:pt x="4624552" y="51269"/>
                  </a:lnTo>
                  <a:lnTo>
                    <a:pt x="4620006" y="56235"/>
                  </a:lnTo>
                  <a:lnTo>
                    <a:pt x="4614710" y="57467"/>
                  </a:lnTo>
                  <a:lnTo>
                    <a:pt x="4576432" y="57467"/>
                  </a:lnTo>
                  <a:lnTo>
                    <a:pt x="4576432" y="11468"/>
                  </a:lnTo>
                  <a:lnTo>
                    <a:pt x="4576762" y="9740"/>
                  </a:lnTo>
                  <a:lnTo>
                    <a:pt x="4578083" y="7899"/>
                  </a:lnTo>
                  <a:lnTo>
                    <a:pt x="4579874" y="7442"/>
                  </a:lnTo>
                  <a:lnTo>
                    <a:pt x="4620552" y="7442"/>
                  </a:lnTo>
                  <a:lnTo>
                    <a:pt x="4627931" y="8712"/>
                  </a:lnTo>
                  <a:lnTo>
                    <a:pt x="4634522" y="13766"/>
                  </a:lnTo>
                  <a:lnTo>
                    <a:pt x="4636986" y="19354"/>
                  </a:lnTo>
                  <a:lnTo>
                    <a:pt x="4638637" y="27990"/>
                  </a:lnTo>
                  <a:lnTo>
                    <a:pt x="4643577" y="27990"/>
                  </a:lnTo>
                  <a:lnTo>
                    <a:pt x="4642929" y="0"/>
                  </a:lnTo>
                  <a:lnTo>
                    <a:pt x="4539424" y="0"/>
                  </a:lnTo>
                  <a:lnTo>
                    <a:pt x="4539424" y="3644"/>
                  </a:lnTo>
                  <a:lnTo>
                    <a:pt x="4546663" y="4127"/>
                  </a:lnTo>
                  <a:lnTo>
                    <a:pt x="4551337" y="5461"/>
                  </a:lnTo>
                  <a:lnTo>
                    <a:pt x="4555528" y="9715"/>
                  </a:lnTo>
                  <a:lnTo>
                    <a:pt x="4556569" y="14224"/>
                  </a:lnTo>
                  <a:lnTo>
                    <a:pt x="4556569" y="115138"/>
                  </a:lnTo>
                  <a:lnTo>
                    <a:pt x="4555490" y="119710"/>
                  </a:lnTo>
                  <a:lnTo>
                    <a:pt x="4551235" y="123342"/>
                  </a:lnTo>
                  <a:lnTo>
                    <a:pt x="4546600" y="124612"/>
                  </a:lnTo>
                  <a:lnTo>
                    <a:pt x="4539424" y="125387"/>
                  </a:lnTo>
                  <a:lnTo>
                    <a:pt x="4539424" y="128892"/>
                  </a:lnTo>
                  <a:lnTo>
                    <a:pt x="4644745" y="128892"/>
                  </a:lnTo>
                  <a:lnTo>
                    <a:pt x="4653572" y="95973"/>
                  </a:lnTo>
                  <a:close/>
                </a:path>
                <a:path w="4784090" h="1031875">
                  <a:moveTo>
                    <a:pt x="4783607" y="125387"/>
                  </a:moveTo>
                  <a:lnTo>
                    <a:pt x="4728375" y="68961"/>
                  </a:lnTo>
                  <a:lnTo>
                    <a:pt x="4726533" y="66687"/>
                  </a:lnTo>
                  <a:lnTo>
                    <a:pt x="4734230" y="65125"/>
                  </a:lnTo>
                  <a:lnTo>
                    <a:pt x="4741088" y="62890"/>
                  </a:lnTo>
                  <a:lnTo>
                    <a:pt x="4742497" y="62204"/>
                  </a:lnTo>
                  <a:lnTo>
                    <a:pt x="4747107" y="59994"/>
                  </a:lnTo>
                  <a:lnTo>
                    <a:pt x="4752276" y="56426"/>
                  </a:lnTo>
                  <a:lnTo>
                    <a:pt x="4758575" y="51206"/>
                  </a:lnTo>
                  <a:lnTo>
                    <a:pt x="4761725" y="43776"/>
                  </a:lnTo>
                  <a:lnTo>
                    <a:pt x="4761700" y="33870"/>
                  </a:lnTo>
                  <a:lnTo>
                    <a:pt x="4740516" y="4343"/>
                  </a:lnTo>
                  <a:lnTo>
                    <a:pt x="4740516" y="33870"/>
                  </a:lnTo>
                  <a:lnTo>
                    <a:pt x="4739551" y="41973"/>
                  </a:lnTo>
                  <a:lnTo>
                    <a:pt x="4704715" y="61658"/>
                  </a:lnTo>
                  <a:lnTo>
                    <a:pt x="4694936" y="62204"/>
                  </a:lnTo>
                  <a:lnTo>
                    <a:pt x="4694936" y="11264"/>
                  </a:lnTo>
                  <a:lnTo>
                    <a:pt x="4695558" y="9423"/>
                  </a:lnTo>
                  <a:lnTo>
                    <a:pt x="4698060" y="7823"/>
                  </a:lnTo>
                  <a:lnTo>
                    <a:pt x="4701438" y="7442"/>
                  </a:lnTo>
                  <a:lnTo>
                    <a:pt x="4715103" y="7442"/>
                  </a:lnTo>
                  <a:lnTo>
                    <a:pt x="4740516" y="33870"/>
                  </a:lnTo>
                  <a:lnTo>
                    <a:pt x="4740516" y="4343"/>
                  </a:lnTo>
                  <a:lnTo>
                    <a:pt x="4712373" y="0"/>
                  </a:lnTo>
                  <a:lnTo>
                    <a:pt x="4658411" y="0"/>
                  </a:lnTo>
                  <a:lnTo>
                    <a:pt x="4658411" y="3644"/>
                  </a:lnTo>
                  <a:lnTo>
                    <a:pt x="4666691" y="4292"/>
                  </a:lnTo>
                  <a:lnTo>
                    <a:pt x="4665777" y="4292"/>
                  </a:lnTo>
                  <a:lnTo>
                    <a:pt x="4670006" y="5562"/>
                  </a:lnTo>
                  <a:lnTo>
                    <a:pt x="4672076" y="7670"/>
                  </a:lnTo>
                  <a:lnTo>
                    <a:pt x="4674120" y="9804"/>
                  </a:lnTo>
                  <a:lnTo>
                    <a:pt x="4675162" y="14287"/>
                  </a:lnTo>
                  <a:lnTo>
                    <a:pt x="4675162" y="113601"/>
                  </a:lnTo>
                  <a:lnTo>
                    <a:pt x="4674260" y="118770"/>
                  </a:lnTo>
                  <a:lnTo>
                    <a:pt x="4670552" y="123215"/>
                  </a:lnTo>
                  <a:lnTo>
                    <a:pt x="4665700" y="124739"/>
                  </a:lnTo>
                  <a:lnTo>
                    <a:pt x="4665230" y="124739"/>
                  </a:lnTo>
                  <a:lnTo>
                    <a:pt x="4658411" y="125387"/>
                  </a:lnTo>
                  <a:lnTo>
                    <a:pt x="4658411" y="128892"/>
                  </a:lnTo>
                  <a:lnTo>
                    <a:pt x="4712538" y="128892"/>
                  </a:lnTo>
                  <a:lnTo>
                    <a:pt x="4712538" y="125387"/>
                  </a:lnTo>
                  <a:lnTo>
                    <a:pt x="4705197" y="124739"/>
                  </a:lnTo>
                  <a:lnTo>
                    <a:pt x="4700422" y="123469"/>
                  </a:lnTo>
                  <a:lnTo>
                    <a:pt x="4696041" y="119583"/>
                  </a:lnTo>
                  <a:lnTo>
                    <a:pt x="4694936" y="114998"/>
                  </a:lnTo>
                  <a:lnTo>
                    <a:pt x="4694936" y="69456"/>
                  </a:lnTo>
                  <a:lnTo>
                    <a:pt x="4705782" y="68961"/>
                  </a:lnTo>
                  <a:lnTo>
                    <a:pt x="4752213" y="128892"/>
                  </a:lnTo>
                  <a:lnTo>
                    <a:pt x="4783607" y="128892"/>
                  </a:lnTo>
                  <a:lnTo>
                    <a:pt x="4783607" y="125387"/>
                  </a:lnTo>
                  <a:close/>
                </a:path>
              </a:pathLst>
            </a:custGeom>
            <a:solidFill>
              <a:srgbClr val="A65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6333" y="4747690"/>
              <a:ext cx="287592" cy="2007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1020" y="4756593"/>
              <a:ext cx="177191" cy="1948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24619" y="4746884"/>
              <a:ext cx="194828" cy="20571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549929" y="4760421"/>
              <a:ext cx="48895" cy="188595"/>
            </a:xfrm>
            <a:custGeom>
              <a:avLst/>
              <a:gdLst/>
              <a:ahLst/>
              <a:cxnLst/>
              <a:rect l="l" t="t" r="r" b="b"/>
              <a:pathLst>
                <a:path w="48895" h="188595">
                  <a:moveTo>
                    <a:pt x="48855" y="0"/>
                  </a:moveTo>
                  <a:lnTo>
                    <a:pt x="0" y="0"/>
                  </a:lnTo>
                  <a:lnTo>
                    <a:pt x="0" y="4413"/>
                  </a:lnTo>
                  <a:lnTo>
                    <a:pt x="8103" y="4413"/>
                  </a:lnTo>
                  <a:lnTo>
                    <a:pt x="12175" y="5781"/>
                  </a:lnTo>
                  <a:lnTo>
                    <a:pt x="16325" y="11242"/>
                  </a:lnTo>
                  <a:lnTo>
                    <a:pt x="17365" y="19028"/>
                  </a:lnTo>
                  <a:lnTo>
                    <a:pt x="17365" y="31866"/>
                  </a:lnTo>
                  <a:lnTo>
                    <a:pt x="17365" y="183641"/>
                  </a:lnTo>
                  <a:lnTo>
                    <a:pt x="586" y="183641"/>
                  </a:lnTo>
                  <a:lnTo>
                    <a:pt x="586" y="188056"/>
                  </a:lnTo>
                  <a:lnTo>
                    <a:pt x="48855" y="188056"/>
                  </a:lnTo>
                  <a:lnTo>
                    <a:pt x="48855" y="183641"/>
                  </a:lnTo>
                  <a:lnTo>
                    <a:pt x="40626" y="183641"/>
                  </a:lnTo>
                  <a:lnTo>
                    <a:pt x="36813" y="182299"/>
                  </a:lnTo>
                  <a:lnTo>
                    <a:pt x="32771" y="176740"/>
                  </a:lnTo>
                  <a:lnTo>
                    <a:pt x="31784" y="168983"/>
                  </a:lnTo>
                  <a:lnTo>
                    <a:pt x="31784" y="4413"/>
                  </a:lnTo>
                  <a:lnTo>
                    <a:pt x="48855" y="4413"/>
                  </a:lnTo>
                  <a:lnTo>
                    <a:pt x="48855" y="0"/>
                  </a:lnTo>
                  <a:close/>
                </a:path>
              </a:pathLst>
            </a:custGeom>
            <a:solidFill>
              <a:srgbClr val="A65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9338" y="4746884"/>
              <a:ext cx="156060" cy="20571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27525" y="4760421"/>
              <a:ext cx="48895" cy="188595"/>
            </a:xfrm>
            <a:custGeom>
              <a:avLst/>
              <a:gdLst/>
              <a:ahLst/>
              <a:cxnLst/>
              <a:rect l="l" t="t" r="r" b="b"/>
              <a:pathLst>
                <a:path w="48895" h="188595">
                  <a:moveTo>
                    <a:pt x="48854" y="0"/>
                  </a:moveTo>
                  <a:lnTo>
                    <a:pt x="0" y="0"/>
                  </a:lnTo>
                  <a:lnTo>
                    <a:pt x="0" y="4413"/>
                  </a:lnTo>
                  <a:lnTo>
                    <a:pt x="8102" y="4413"/>
                  </a:lnTo>
                  <a:lnTo>
                    <a:pt x="12178" y="5781"/>
                  </a:lnTo>
                  <a:lnTo>
                    <a:pt x="16322" y="11242"/>
                  </a:lnTo>
                  <a:lnTo>
                    <a:pt x="17358" y="19028"/>
                  </a:lnTo>
                  <a:lnTo>
                    <a:pt x="17358" y="31866"/>
                  </a:lnTo>
                  <a:lnTo>
                    <a:pt x="17358" y="183641"/>
                  </a:lnTo>
                  <a:lnTo>
                    <a:pt x="589" y="183641"/>
                  </a:lnTo>
                  <a:lnTo>
                    <a:pt x="589" y="188056"/>
                  </a:lnTo>
                  <a:lnTo>
                    <a:pt x="48854" y="188056"/>
                  </a:lnTo>
                  <a:lnTo>
                    <a:pt x="48854" y="183641"/>
                  </a:lnTo>
                  <a:lnTo>
                    <a:pt x="40624" y="183641"/>
                  </a:lnTo>
                  <a:lnTo>
                    <a:pt x="36809" y="182299"/>
                  </a:lnTo>
                  <a:lnTo>
                    <a:pt x="32769" y="176740"/>
                  </a:lnTo>
                  <a:lnTo>
                    <a:pt x="31780" y="168983"/>
                  </a:lnTo>
                  <a:lnTo>
                    <a:pt x="31780" y="4413"/>
                  </a:lnTo>
                  <a:lnTo>
                    <a:pt x="48854" y="4413"/>
                  </a:lnTo>
                  <a:lnTo>
                    <a:pt x="48854" y="0"/>
                  </a:lnTo>
                  <a:close/>
                </a:path>
              </a:pathLst>
            </a:custGeom>
            <a:solidFill>
              <a:srgbClr val="A65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3083" y="6423253"/>
              <a:ext cx="886553" cy="2839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45770" y="6505265"/>
              <a:ext cx="1319622" cy="119912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55204" y="1681804"/>
            <a:ext cx="1888489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125" dirty="0">
                <a:solidFill>
                  <a:srgbClr val="B4765C"/>
                </a:solidFill>
                <a:latin typeface="Arial MT"/>
                <a:cs typeface="Arial MT"/>
              </a:rPr>
              <a:t>Brands</a:t>
            </a:r>
            <a:endParaRPr sz="43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8336" y="1365393"/>
            <a:ext cx="985519" cy="2489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b="1" spc="35" dirty="0">
                <a:solidFill>
                  <a:srgbClr val="A6544A"/>
                </a:solidFill>
                <a:latin typeface="Tahoma"/>
                <a:cs typeface="Tahoma"/>
              </a:rPr>
              <a:t>REMARKS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1480" y="1621696"/>
            <a:ext cx="12600305" cy="7620"/>
          </a:xfrm>
          <a:custGeom>
            <a:avLst/>
            <a:gdLst/>
            <a:ahLst/>
            <a:cxnLst/>
            <a:rect l="l" t="t" r="r" b="b"/>
            <a:pathLst>
              <a:path w="12600305" h="7619">
                <a:moveTo>
                  <a:pt x="12599998" y="0"/>
                </a:moveTo>
                <a:lnTo>
                  <a:pt x="0" y="0"/>
                </a:lnTo>
                <a:lnTo>
                  <a:pt x="0" y="7199"/>
                </a:lnTo>
                <a:lnTo>
                  <a:pt x="12599998" y="7199"/>
                </a:lnTo>
                <a:lnTo>
                  <a:pt x="12599998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315" y="765339"/>
            <a:ext cx="346075" cy="346710"/>
          </a:xfrm>
          <a:custGeom>
            <a:avLst/>
            <a:gdLst/>
            <a:ahLst/>
            <a:cxnLst/>
            <a:rect l="l" t="t" r="r" b="b"/>
            <a:pathLst>
              <a:path w="346075" h="346709">
                <a:moveTo>
                  <a:pt x="127383" y="0"/>
                </a:moveTo>
                <a:lnTo>
                  <a:pt x="0" y="0"/>
                </a:lnTo>
                <a:lnTo>
                  <a:pt x="0" y="7246"/>
                </a:lnTo>
                <a:lnTo>
                  <a:pt x="4230" y="7494"/>
                </a:lnTo>
                <a:lnTo>
                  <a:pt x="2829" y="7494"/>
                </a:lnTo>
                <a:lnTo>
                  <a:pt x="36681" y="35351"/>
                </a:lnTo>
                <a:lnTo>
                  <a:pt x="171914" y="346304"/>
                </a:lnTo>
                <a:lnTo>
                  <a:pt x="202472" y="276040"/>
                </a:lnTo>
                <a:lnTo>
                  <a:pt x="191588" y="276040"/>
                </a:lnTo>
                <a:lnTo>
                  <a:pt x="95191" y="55299"/>
                </a:lnTo>
                <a:lnTo>
                  <a:pt x="90916" y="46245"/>
                </a:lnTo>
                <a:lnTo>
                  <a:pt x="87345" y="36938"/>
                </a:lnTo>
                <a:lnTo>
                  <a:pt x="86509" y="27632"/>
                </a:lnTo>
                <a:lnTo>
                  <a:pt x="90439" y="18582"/>
                </a:lnTo>
                <a:lnTo>
                  <a:pt x="127383" y="6799"/>
                </a:lnTo>
                <a:lnTo>
                  <a:pt x="127383" y="0"/>
                </a:lnTo>
                <a:close/>
              </a:path>
              <a:path w="346075" h="346709">
                <a:moveTo>
                  <a:pt x="345895" y="0"/>
                </a:moveTo>
                <a:lnTo>
                  <a:pt x="241813" y="0"/>
                </a:lnTo>
                <a:lnTo>
                  <a:pt x="241813" y="7246"/>
                </a:lnTo>
                <a:lnTo>
                  <a:pt x="250421" y="7494"/>
                </a:lnTo>
                <a:lnTo>
                  <a:pt x="269017" y="11328"/>
                </a:lnTo>
                <a:lnTo>
                  <a:pt x="268820" y="11328"/>
                </a:lnTo>
                <a:lnTo>
                  <a:pt x="285503" y="23122"/>
                </a:lnTo>
                <a:lnTo>
                  <a:pt x="289450" y="47595"/>
                </a:lnTo>
                <a:lnTo>
                  <a:pt x="288422" y="51669"/>
                </a:lnTo>
                <a:lnTo>
                  <a:pt x="287381" y="55299"/>
                </a:lnTo>
                <a:lnTo>
                  <a:pt x="285830" y="58920"/>
                </a:lnTo>
                <a:lnTo>
                  <a:pt x="191588" y="276040"/>
                </a:lnTo>
                <a:lnTo>
                  <a:pt x="202472" y="276040"/>
                </a:lnTo>
                <a:lnTo>
                  <a:pt x="292558" y="68896"/>
                </a:lnTo>
                <a:lnTo>
                  <a:pt x="299953" y="51054"/>
                </a:lnTo>
                <a:lnTo>
                  <a:pt x="309388" y="32915"/>
                </a:lnTo>
                <a:lnTo>
                  <a:pt x="322707" y="17581"/>
                </a:lnTo>
                <a:lnTo>
                  <a:pt x="341755" y="8153"/>
                </a:lnTo>
                <a:lnTo>
                  <a:pt x="345895" y="7246"/>
                </a:lnTo>
                <a:lnTo>
                  <a:pt x="345895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7351" y="761724"/>
            <a:ext cx="512445" cy="347345"/>
          </a:xfrm>
          <a:custGeom>
            <a:avLst/>
            <a:gdLst/>
            <a:ahLst/>
            <a:cxnLst/>
            <a:rect l="l" t="t" r="r" b="b"/>
            <a:pathLst>
              <a:path w="512444" h="347344">
                <a:moveTo>
                  <a:pt x="512432" y="196710"/>
                </a:moveTo>
                <a:lnTo>
                  <a:pt x="505650" y="197319"/>
                </a:lnTo>
                <a:lnTo>
                  <a:pt x="497814" y="197739"/>
                </a:lnTo>
                <a:lnTo>
                  <a:pt x="486054" y="198081"/>
                </a:lnTo>
                <a:lnTo>
                  <a:pt x="420878" y="198081"/>
                </a:lnTo>
                <a:lnTo>
                  <a:pt x="381520" y="196710"/>
                </a:lnTo>
                <a:lnTo>
                  <a:pt x="381520" y="206235"/>
                </a:lnTo>
                <a:lnTo>
                  <a:pt x="423799" y="214541"/>
                </a:lnTo>
                <a:lnTo>
                  <a:pt x="435279" y="286473"/>
                </a:lnTo>
                <a:lnTo>
                  <a:pt x="435279" y="300520"/>
                </a:lnTo>
                <a:lnTo>
                  <a:pt x="406120" y="328295"/>
                </a:lnTo>
                <a:lnTo>
                  <a:pt x="379577" y="335381"/>
                </a:lnTo>
                <a:lnTo>
                  <a:pt x="379323" y="335381"/>
                </a:lnTo>
                <a:lnTo>
                  <a:pt x="364426" y="336334"/>
                </a:lnTo>
                <a:lnTo>
                  <a:pt x="359537" y="336334"/>
                </a:lnTo>
                <a:lnTo>
                  <a:pt x="350583" y="335927"/>
                </a:lnTo>
                <a:lnTo>
                  <a:pt x="306095" y="322300"/>
                </a:lnTo>
                <a:lnTo>
                  <a:pt x="281559" y="301510"/>
                </a:lnTo>
                <a:lnTo>
                  <a:pt x="288150" y="296265"/>
                </a:lnTo>
                <a:lnTo>
                  <a:pt x="314540" y="261124"/>
                </a:lnTo>
                <a:lnTo>
                  <a:pt x="331571" y="219671"/>
                </a:lnTo>
                <a:lnTo>
                  <a:pt x="337604" y="173596"/>
                </a:lnTo>
                <a:lnTo>
                  <a:pt x="331571" y="127381"/>
                </a:lnTo>
                <a:lnTo>
                  <a:pt x="314540" y="85877"/>
                </a:lnTo>
                <a:lnTo>
                  <a:pt x="289445" y="52489"/>
                </a:lnTo>
                <a:lnTo>
                  <a:pt x="289445" y="171335"/>
                </a:lnTo>
                <a:lnTo>
                  <a:pt x="283311" y="223215"/>
                </a:lnTo>
                <a:lnTo>
                  <a:pt x="266217" y="268262"/>
                </a:lnTo>
                <a:lnTo>
                  <a:pt x="262483" y="273342"/>
                </a:lnTo>
                <a:lnTo>
                  <a:pt x="251637" y="249745"/>
                </a:lnTo>
                <a:lnTo>
                  <a:pt x="243865" y="224967"/>
                </a:lnTo>
                <a:lnTo>
                  <a:pt x="239141" y="199720"/>
                </a:lnTo>
                <a:lnTo>
                  <a:pt x="237439" y="174218"/>
                </a:lnTo>
                <a:lnTo>
                  <a:pt x="238696" y="148666"/>
                </a:lnTo>
                <a:lnTo>
                  <a:pt x="244284" y="114058"/>
                </a:lnTo>
                <a:lnTo>
                  <a:pt x="252793" y="85890"/>
                </a:lnTo>
                <a:lnTo>
                  <a:pt x="261366" y="67818"/>
                </a:lnTo>
                <a:lnTo>
                  <a:pt x="266217" y="74409"/>
                </a:lnTo>
                <a:lnTo>
                  <a:pt x="283311" y="119456"/>
                </a:lnTo>
                <a:lnTo>
                  <a:pt x="289445" y="171335"/>
                </a:lnTo>
                <a:lnTo>
                  <a:pt x="289445" y="52489"/>
                </a:lnTo>
                <a:lnTo>
                  <a:pt x="288150" y="50761"/>
                </a:lnTo>
                <a:lnTo>
                  <a:pt x="278472" y="43091"/>
                </a:lnTo>
                <a:lnTo>
                  <a:pt x="287388" y="34086"/>
                </a:lnTo>
                <a:lnTo>
                  <a:pt x="300863" y="24244"/>
                </a:lnTo>
                <a:lnTo>
                  <a:pt x="315709" y="16776"/>
                </a:lnTo>
                <a:lnTo>
                  <a:pt x="331812" y="11785"/>
                </a:lnTo>
                <a:lnTo>
                  <a:pt x="338747" y="10477"/>
                </a:lnTo>
                <a:lnTo>
                  <a:pt x="338074" y="10477"/>
                </a:lnTo>
                <a:lnTo>
                  <a:pt x="346824" y="9969"/>
                </a:lnTo>
                <a:lnTo>
                  <a:pt x="355117" y="9969"/>
                </a:lnTo>
                <a:lnTo>
                  <a:pt x="374002" y="11226"/>
                </a:lnTo>
                <a:lnTo>
                  <a:pt x="392785" y="15024"/>
                </a:lnTo>
                <a:lnTo>
                  <a:pt x="392658" y="15024"/>
                </a:lnTo>
                <a:lnTo>
                  <a:pt x="410235" y="21056"/>
                </a:lnTo>
                <a:lnTo>
                  <a:pt x="427088" y="29464"/>
                </a:lnTo>
                <a:lnTo>
                  <a:pt x="433806" y="33540"/>
                </a:lnTo>
                <a:lnTo>
                  <a:pt x="439508" y="38074"/>
                </a:lnTo>
                <a:lnTo>
                  <a:pt x="444169" y="43053"/>
                </a:lnTo>
                <a:lnTo>
                  <a:pt x="449948" y="49060"/>
                </a:lnTo>
                <a:lnTo>
                  <a:pt x="470001" y="94475"/>
                </a:lnTo>
                <a:lnTo>
                  <a:pt x="473608" y="111963"/>
                </a:lnTo>
                <a:lnTo>
                  <a:pt x="473608" y="115125"/>
                </a:lnTo>
                <a:lnTo>
                  <a:pt x="486549" y="115125"/>
                </a:lnTo>
                <a:lnTo>
                  <a:pt x="486651" y="77431"/>
                </a:lnTo>
                <a:lnTo>
                  <a:pt x="486714" y="71907"/>
                </a:lnTo>
                <a:lnTo>
                  <a:pt x="486841" y="61645"/>
                </a:lnTo>
                <a:lnTo>
                  <a:pt x="486930" y="54838"/>
                </a:lnTo>
                <a:lnTo>
                  <a:pt x="486994" y="49060"/>
                </a:lnTo>
                <a:lnTo>
                  <a:pt x="487070" y="46228"/>
                </a:lnTo>
                <a:lnTo>
                  <a:pt x="487184" y="42252"/>
                </a:lnTo>
                <a:lnTo>
                  <a:pt x="487299" y="38074"/>
                </a:lnTo>
                <a:lnTo>
                  <a:pt x="487337" y="36715"/>
                </a:lnTo>
                <a:lnTo>
                  <a:pt x="487426" y="33540"/>
                </a:lnTo>
                <a:lnTo>
                  <a:pt x="487540" y="29464"/>
                </a:lnTo>
                <a:lnTo>
                  <a:pt x="487629" y="26301"/>
                </a:lnTo>
                <a:lnTo>
                  <a:pt x="488391" y="11785"/>
                </a:lnTo>
                <a:lnTo>
                  <a:pt x="488505" y="9804"/>
                </a:lnTo>
                <a:lnTo>
                  <a:pt x="488607" y="7696"/>
                </a:lnTo>
                <a:lnTo>
                  <a:pt x="476186" y="7696"/>
                </a:lnTo>
                <a:lnTo>
                  <a:pt x="476097" y="10477"/>
                </a:lnTo>
                <a:lnTo>
                  <a:pt x="474637" y="18122"/>
                </a:lnTo>
                <a:lnTo>
                  <a:pt x="460133" y="36715"/>
                </a:lnTo>
                <a:lnTo>
                  <a:pt x="455993" y="33540"/>
                </a:lnTo>
                <a:lnTo>
                  <a:pt x="452450" y="31267"/>
                </a:lnTo>
                <a:lnTo>
                  <a:pt x="433285" y="20091"/>
                </a:lnTo>
                <a:lnTo>
                  <a:pt x="412457" y="10477"/>
                </a:lnTo>
                <a:lnTo>
                  <a:pt x="410616" y="9969"/>
                </a:lnTo>
                <a:lnTo>
                  <a:pt x="387934" y="3670"/>
                </a:lnTo>
                <a:lnTo>
                  <a:pt x="357695" y="901"/>
                </a:lnTo>
                <a:lnTo>
                  <a:pt x="342163" y="901"/>
                </a:lnTo>
                <a:lnTo>
                  <a:pt x="297053" y="9804"/>
                </a:lnTo>
                <a:lnTo>
                  <a:pt x="259537" y="28067"/>
                </a:lnTo>
                <a:lnTo>
                  <a:pt x="253987" y="23647"/>
                </a:lnTo>
                <a:lnTo>
                  <a:pt x="241160" y="18097"/>
                </a:lnTo>
                <a:lnTo>
                  <a:pt x="241160" y="40335"/>
                </a:lnTo>
                <a:lnTo>
                  <a:pt x="238290" y="42252"/>
                </a:lnTo>
                <a:lnTo>
                  <a:pt x="210540" y="74053"/>
                </a:lnTo>
                <a:lnTo>
                  <a:pt x="190754" y="119011"/>
                </a:lnTo>
                <a:lnTo>
                  <a:pt x="183197" y="179489"/>
                </a:lnTo>
                <a:lnTo>
                  <a:pt x="183400" y="189026"/>
                </a:lnTo>
                <a:lnTo>
                  <a:pt x="183908" y="196710"/>
                </a:lnTo>
                <a:lnTo>
                  <a:pt x="184035" y="198589"/>
                </a:lnTo>
                <a:lnTo>
                  <a:pt x="184924" y="206235"/>
                </a:lnTo>
                <a:lnTo>
                  <a:pt x="185039" y="207149"/>
                </a:lnTo>
                <a:lnTo>
                  <a:pt x="185140" y="208051"/>
                </a:lnTo>
                <a:lnTo>
                  <a:pt x="194957" y="247904"/>
                </a:lnTo>
                <a:lnTo>
                  <a:pt x="224866" y="296621"/>
                </a:lnTo>
                <a:lnTo>
                  <a:pt x="236347" y="306425"/>
                </a:lnTo>
                <a:lnTo>
                  <a:pt x="206984" y="327063"/>
                </a:lnTo>
                <a:lnTo>
                  <a:pt x="168795" y="335419"/>
                </a:lnTo>
                <a:lnTo>
                  <a:pt x="130848" y="327063"/>
                </a:lnTo>
                <a:lnTo>
                  <a:pt x="97878" y="303771"/>
                </a:lnTo>
                <a:lnTo>
                  <a:pt x="71869" y="268262"/>
                </a:lnTo>
                <a:lnTo>
                  <a:pt x="54800" y="223215"/>
                </a:lnTo>
                <a:lnTo>
                  <a:pt x="48666" y="171335"/>
                </a:lnTo>
                <a:lnTo>
                  <a:pt x="54800" y="119456"/>
                </a:lnTo>
                <a:lnTo>
                  <a:pt x="71869" y="74409"/>
                </a:lnTo>
                <a:lnTo>
                  <a:pt x="97878" y="38900"/>
                </a:lnTo>
                <a:lnTo>
                  <a:pt x="130848" y="15608"/>
                </a:lnTo>
                <a:lnTo>
                  <a:pt x="168795" y="7251"/>
                </a:lnTo>
                <a:lnTo>
                  <a:pt x="206984" y="15608"/>
                </a:lnTo>
                <a:lnTo>
                  <a:pt x="240118" y="38900"/>
                </a:lnTo>
                <a:lnTo>
                  <a:pt x="241160" y="40335"/>
                </a:lnTo>
                <a:lnTo>
                  <a:pt x="241160" y="18097"/>
                </a:lnTo>
                <a:lnTo>
                  <a:pt x="216128" y="7251"/>
                </a:lnTo>
                <a:lnTo>
                  <a:pt x="213664" y="6184"/>
                </a:lnTo>
                <a:lnTo>
                  <a:pt x="168795" y="0"/>
                </a:lnTo>
                <a:lnTo>
                  <a:pt x="123926" y="6184"/>
                </a:lnTo>
                <a:lnTo>
                  <a:pt x="83604" y="23647"/>
                </a:lnTo>
                <a:lnTo>
                  <a:pt x="49441" y="50761"/>
                </a:lnTo>
                <a:lnTo>
                  <a:pt x="23037" y="85877"/>
                </a:lnTo>
                <a:lnTo>
                  <a:pt x="6019" y="127381"/>
                </a:lnTo>
                <a:lnTo>
                  <a:pt x="0" y="173596"/>
                </a:lnTo>
                <a:lnTo>
                  <a:pt x="6019" y="219671"/>
                </a:lnTo>
                <a:lnTo>
                  <a:pt x="23037" y="261124"/>
                </a:lnTo>
                <a:lnTo>
                  <a:pt x="49441" y="296265"/>
                </a:lnTo>
                <a:lnTo>
                  <a:pt x="83604" y="323456"/>
                </a:lnTo>
                <a:lnTo>
                  <a:pt x="123926" y="340995"/>
                </a:lnTo>
                <a:lnTo>
                  <a:pt x="168795" y="347205"/>
                </a:lnTo>
                <a:lnTo>
                  <a:pt x="213664" y="340995"/>
                </a:lnTo>
                <a:lnTo>
                  <a:pt x="226466" y="335419"/>
                </a:lnTo>
                <a:lnTo>
                  <a:pt x="253987" y="323456"/>
                </a:lnTo>
                <a:lnTo>
                  <a:pt x="256705" y="321297"/>
                </a:lnTo>
                <a:lnTo>
                  <a:pt x="267601" y="327939"/>
                </a:lnTo>
                <a:lnTo>
                  <a:pt x="292684" y="337921"/>
                </a:lnTo>
                <a:lnTo>
                  <a:pt x="292912" y="337921"/>
                </a:lnTo>
                <a:lnTo>
                  <a:pt x="321005" y="344093"/>
                </a:lnTo>
                <a:lnTo>
                  <a:pt x="353555" y="346303"/>
                </a:lnTo>
                <a:lnTo>
                  <a:pt x="359244" y="346303"/>
                </a:lnTo>
                <a:lnTo>
                  <a:pt x="363397" y="345846"/>
                </a:lnTo>
                <a:lnTo>
                  <a:pt x="367538" y="345846"/>
                </a:lnTo>
                <a:lnTo>
                  <a:pt x="389102" y="343154"/>
                </a:lnTo>
                <a:lnTo>
                  <a:pt x="408381" y="337921"/>
                </a:lnTo>
                <a:lnTo>
                  <a:pt x="412051" y="336334"/>
                </a:lnTo>
                <a:lnTo>
                  <a:pt x="426008" y="330301"/>
                </a:lnTo>
                <a:lnTo>
                  <a:pt x="442607" y="320471"/>
                </a:lnTo>
                <a:lnTo>
                  <a:pt x="453491" y="313207"/>
                </a:lnTo>
                <a:lnTo>
                  <a:pt x="456082" y="312305"/>
                </a:lnTo>
                <a:lnTo>
                  <a:pt x="460222" y="312305"/>
                </a:lnTo>
                <a:lnTo>
                  <a:pt x="466128" y="315023"/>
                </a:lnTo>
                <a:lnTo>
                  <a:pt x="470573" y="321767"/>
                </a:lnTo>
                <a:lnTo>
                  <a:pt x="473417" y="330301"/>
                </a:lnTo>
                <a:lnTo>
                  <a:pt x="473468" y="330479"/>
                </a:lnTo>
                <a:lnTo>
                  <a:pt x="474726" y="339051"/>
                </a:lnTo>
                <a:lnTo>
                  <a:pt x="489648" y="339051"/>
                </a:lnTo>
                <a:lnTo>
                  <a:pt x="489216" y="322732"/>
                </a:lnTo>
                <a:lnTo>
                  <a:pt x="489102" y="318198"/>
                </a:lnTo>
                <a:lnTo>
                  <a:pt x="489000" y="314579"/>
                </a:lnTo>
                <a:lnTo>
                  <a:pt x="488950" y="312305"/>
                </a:lnTo>
                <a:lnTo>
                  <a:pt x="488099" y="280123"/>
                </a:lnTo>
                <a:lnTo>
                  <a:pt x="488391" y="249745"/>
                </a:lnTo>
                <a:lnTo>
                  <a:pt x="488480" y="239776"/>
                </a:lnTo>
                <a:lnTo>
                  <a:pt x="488607" y="215760"/>
                </a:lnTo>
                <a:lnTo>
                  <a:pt x="493788" y="210312"/>
                </a:lnTo>
                <a:lnTo>
                  <a:pt x="499491" y="208051"/>
                </a:lnTo>
                <a:lnTo>
                  <a:pt x="503110" y="207149"/>
                </a:lnTo>
                <a:lnTo>
                  <a:pt x="507263" y="206235"/>
                </a:lnTo>
                <a:lnTo>
                  <a:pt x="512432" y="206235"/>
                </a:lnTo>
                <a:lnTo>
                  <a:pt x="512432" y="198081"/>
                </a:lnTo>
                <a:lnTo>
                  <a:pt x="512432" y="19671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80129" y="765339"/>
            <a:ext cx="335915" cy="340360"/>
          </a:xfrm>
          <a:custGeom>
            <a:avLst/>
            <a:gdLst/>
            <a:ahLst/>
            <a:cxnLst/>
            <a:rect l="l" t="t" r="r" b="b"/>
            <a:pathLst>
              <a:path w="335914" h="340359">
                <a:moveTo>
                  <a:pt x="335534" y="0"/>
                </a:moveTo>
                <a:lnTo>
                  <a:pt x="231458" y="0"/>
                </a:lnTo>
                <a:lnTo>
                  <a:pt x="231458" y="6342"/>
                </a:lnTo>
                <a:lnTo>
                  <a:pt x="239225" y="6625"/>
                </a:lnTo>
                <a:lnTo>
                  <a:pt x="256313" y="9968"/>
                </a:lnTo>
                <a:lnTo>
                  <a:pt x="273400" y="20111"/>
                </a:lnTo>
                <a:lnTo>
                  <a:pt x="281167" y="40794"/>
                </a:lnTo>
                <a:lnTo>
                  <a:pt x="281167" y="195814"/>
                </a:lnTo>
                <a:lnTo>
                  <a:pt x="273844" y="256850"/>
                </a:lnTo>
                <a:lnTo>
                  <a:pt x="224566" y="312055"/>
                </a:lnTo>
                <a:lnTo>
                  <a:pt x="171392" y="321370"/>
                </a:lnTo>
                <a:lnTo>
                  <a:pt x="162556" y="321010"/>
                </a:lnTo>
                <a:lnTo>
                  <a:pt x="119561" y="303134"/>
                </a:lnTo>
                <a:lnTo>
                  <a:pt x="98043" y="270398"/>
                </a:lnTo>
                <a:lnTo>
                  <a:pt x="90357" y="218422"/>
                </a:lnTo>
                <a:lnTo>
                  <a:pt x="90615" y="184934"/>
                </a:lnTo>
                <a:lnTo>
                  <a:pt x="90615" y="38526"/>
                </a:lnTo>
                <a:lnTo>
                  <a:pt x="98446" y="19346"/>
                </a:lnTo>
                <a:lnTo>
                  <a:pt x="113656" y="9855"/>
                </a:lnTo>
                <a:lnTo>
                  <a:pt x="128478" y="6653"/>
                </a:lnTo>
                <a:lnTo>
                  <a:pt x="135144" y="6342"/>
                </a:lnTo>
                <a:lnTo>
                  <a:pt x="135144" y="0"/>
                </a:lnTo>
                <a:lnTo>
                  <a:pt x="0" y="0"/>
                </a:lnTo>
                <a:lnTo>
                  <a:pt x="0" y="6342"/>
                </a:lnTo>
                <a:lnTo>
                  <a:pt x="5549" y="6519"/>
                </a:lnTo>
                <a:lnTo>
                  <a:pt x="18381" y="8778"/>
                </a:lnTo>
                <a:lnTo>
                  <a:pt x="32767" y="15712"/>
                </a:lnTo>
                <a:lnTo>
                  <a:pt x="42980" y="29912"/>
                </a:lnTo>
                <a:lnTo>
                  <a:pt x="44010" y="36258"/>
                </a:lnTo>
                <a:lnTo>
                  <a:pt x="44132" y="222555"/>
                </a:lnTo>
                <a:lnTo>
                  <a:pt x="44593" y="232075"/>
                </a:lnTo>
                <a:lnTo>
                  <a:pt x="53235" y="272338"/>
                </a:lnTo>
                <a:lnTo>
                  <a:pt x="77155" y="308227"/>
                </a:lnTo>
                <a:lnTo>
                  <a:pt x="112877" y="330893"/>
                </a:lnTo>
                <a:lnTo>
                  <a:pt x="153731" y="339498"/>
                </a:lnTo>
                <a:lnTo>
                  <a:pt x="167770" y="339958"/>
                </a:lnTo>
                <a:lnTo>
                  <a:pt x="214044" y="334671"/>
                </a:lnTo>
                <a:lnTo>
                  <a:pt x="248910" y="318331"/>
                </a:lnTo>
                <a:lnTo>
                  <a:pt x="273015" y="290220"/>
                </a:lnTo>
                <a:lnTo>
                  <a:pt x="287005" y="249620"/>
                </a:lnTo>
                <a:lnTo>
                  <a:pt x="291524" y="195814"/>
                </a:lnTo>
                <a:lnTo>
                  <a:pt x="291524" y="40794"/>
                </a:lnTo>
                <a:lnTo>
                  <a:pt x="298401" y="20111"/>
                </a:lnTo>
                <a:lnTo>
                  <a:pt x="313529" y="9968"/>
                </a:lnTo>
                <a:lnTo>
                  <a:pt x="328657" y="6625"/>
                </a:lnTo>
                <a:lnTo>
                  <a:pt x="335534" y="6342"/>
                </a:lnTo>
                <a:lnTo>
                  <a:pt x="335534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9930" y="765342"/>
            <a:ext cx="277495" cy="340360"/>
          </a:xfrm>
          <a:custGeom>
            <a:avLst/>
            <a:gdLst/>
            <a:ahLst/>
            <a:cxnLst/>
            <a:rect l="l" t="t" r="r" b="b"/>
            <a:pathLst>
              <a:path w="277494" h="340359">
                <a:moveTo>
                  <a:pt x="264082" y="0"/>
                </a:moveTo>
                <a:lnTo>
                  <a:pt x="0" y="0"/>
                </a:lnTo>
                <a:lnTo>
                  <a:pt x="0" y="6504"/>
                </a:lnTo>
                <a:lnTo>
                  <a:pt x="6958" y="6824"/>
                </a:lnTo>
                <a:lnTo>
                  <a:pt x="22268" y="10108"/>
                </a:lnTo>
                <a:lnTo>
                  <a:pt x="37577" y="19846"/>
                </a:lnTo>
                <a:lnTo>
                  <a:pt x="44536" y="39527"/>
                </a:lnTo>
                <a:lnTo>
                  <a:pt x="44536" y="302755"/>
                </a:lnTo>
                <a:lnTo>
                  <a:pt x="37577" y="321089"/>
                </a:lnTo>
                <a:lnTo>
                  <a:pt x="22268" y="330136"/>
                </a:lnTo>
                <a:lnTo>
                  <a:pt x="6958" y="333166"/>
                </a:lnTo>
                <a:lnTo>
                  <a:pt x="0" y="333449"/>
                </a:lnTo>
                <a:lnTo>
                  <a:pt x="0" y="339961"/>
                </a:lnTo>
                <a:lnTo>
                  <a:pt x="277027" y="339961"/>
                </a:lnTo>
                <a:lnTo>
                  <a:pt x="277027" y="244619"/>
                </a:lnTo>
                <a:lnTo>
                  <a:pt x="264604" y="244619"/>
                </a:lnTo>
                <a:lnTo>
                  <a:pt x="262095" y="276040"/>
                </a:lnTo>
                <a:lnTo>
                  <a:pt x="251916" y="303451"/>
                </a:lnTo>
                <a:lnTo>
                  <a:pt x="230086" y="322840"/>
                </a:lnTo>
                <a:lnTo>
                  <a:pt x="192625" y="330194"/>
                </a:lnTo>
                <a:lnTo>
                  <a:pt x="127835" y="330078"/>
                </a:lnTo>
                <a:lnTo>
                  <a:pt x="112751" y="327520"/>
                </a:lnTo>
                <a:lnTo>
                  <a:pt x="97863" y="319206"/>
                </a:lnTo>
                <a:lnTo>
                  <a:pt x="91131" y="301823"/>
                </a:lnTo>
                <a:lnTo>
                  <a:pt x="91131" y="173461"/>
                </a:lnTo>
                <a:lnTo>
                  <a:pt x="129967" y="173461"/>
                </a:lnTo>
                <a:lnTo>
                  <a:pt x="155027" y="179329"/>
                </a:lnTo>
                <a:lnTo>
                  <a:pt x="169261" y="193174"/>
                </a:lnTo>
                <a:lnTo>
                  <a:pt x="175630" y="212511"/>
                </a:lnTo>
                <a:lnTo>
                  <a:pt x="177095" y="234856"/>
                </a:lnTo>
                <a:lnTo>
                  <a:pt x="186408" y="234856"/>
                </a:lnTo>
                <a:lnTo>
                  <a:pt x="186408" y="101843"/>
                </a:lnTo>
                <a:lnTo>
                  <a:pt x="177095" y="101843"/>
                </a:lnTo>
                <a:lnTo>
                  <a:pt x="175525" y="124334"/>
                </a:lnTo>
                <a:lnTo>
                  <a:pt x="168809" y="143991"/>
                </a:lnTo>
                <a:lnTo>
                  <a:pt x="153937" y="158155"/>
                </a:lnTo>
                <a:lnTo>
                  <a:pt x="127901" y="164166"/>
                </a:lnTo>
                <a:lnTo>
                  <a:pt x="91131" y="164166"/>
                </a:lnTo>
                <a:lnTo>
                  <a:pt x="91131" y="38126"/>
                </a:lnTo>
                <a:lnTo>
                  <a:pt x="94295" y="25774"/>
                </a:lnTo>
                <a:lnTo>
                  <a:pt x="103238" y="16735"/>
                </a:lnTo>
                <a:lnTo>
                  <a:pt x="117132" y="11184"/>
                </a:lnTo>
                <a:lnTo>
                  <a:pt x="135152" y="9295"/>
                </a:lnTo>
                <a:lnTo>
                  <a:pt x="179677" y="9295"/>
                </a:lnTo>
                <a:lnTo>
                  <a:pt x="217137" y="15195"/>
                </a:lnTo>
                <a:lnTo>
                  <a:pt x="238966" y="31386"/>
                </a:lnTo>
                <a:lnTo>
                  <a:pt x="249143" y="55599"/>
                </a:lnTo>
                <a:lnTo>
                  <a:pt x="251651" y="85567"/>
                </a:lnTo>
                <a:lnTo>
                  <a:pt x="264082" y="85567"/>
                </a:lnTo>
                <a:lnTo>
                  <a:pt x="264082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61953" y="1326042"/>
            <a:ext cx="411480" cy="49530"/>
          </a:xfrm>
          <a:custGeom>
            <a:avLst/>
            <a:gdLst/>
            <a:ahLst/>
            <a:cxnLst/>
            <a:rect l="l" t="t" r="r" b="b"/>
            <a:pathLst>
              <a:path w="411480" h="49530">
                <a:moveTo>
                  <a:pt x="3759" y="35593"/>
                </a:moveTo>
                <a:lnTo>
                  <a:pt x="0" y="43930"/>
                </a:lnTo>
                <a:lnTo>
                  <a:pt x="2146" y="45568"/>
                </a:lnTo>
                <a:lnTo>
                  <a:pt x="4979" y="46899"/>
                </a:lnTo>
                <a:lnTo>
                  <a:pt x="12035" y="48948"/>
                </a:lnTo>
                <a:lnTo>
                  <a:pt x="15693" y="49463"/>
                </a:lnTo>
                <a:lnTo>
                  <a:pt x="23850" y="49463"/>
                </a:lnTo>
                <a:lnTo>
                  <a:pt x="27559" y="48801"/>
                </a:lnTo>
                <a:lnTo>
                  <a:pt x="33663" y="46161"/>
                </a:lnTo>
                <a:lnTo>
                  <a:pt x="35953" y="44372"/>
                </a:lnTo>
                <a:lnTo>
                  <a:pt x="38519" y="40582"/>
                </a:lnTo>
                <a:lnTo>
                  <a:pt x="16719" y="40582"/>
                </a:lnTo>
                <a:lnTo>
                  <a:pt x="13896" y="40125"/>
                </a:lnTo>
                <a:lnTo>
                  <a:pt x="8244" y="38303"/>
                </a:lnTo>
                <a:lnTo>
                  <a:pt x="5811" y="37097"/>
                </a:lnTo>
                <a:lnTo>
                  <a:pt x="3759" y="35593"/>
                </a:lnTo>
                <a:close/>
              </a:path>
              <a:path w="411480" h="49530">
                <a:moveTo>
                  <a:pt x="24164" y="0"/>
                </a:moveTo>
                <a:lnTo>
                  <a:pt x="16741" y="0"/>
                </a:lnTo>
                <a:lnTo>
                  <a:pt x="13039" y="657"/>
                </a:lnTo>
                <a:lnTo>
                  <a:pt x="6981" y="3296"/>
                </a:lnTo>
                <a:lnTo>
                  <a:pt x="4716" y="5090"/>
                </a:lnTo>
                <a:lnTo>
                  <a:pt x="1710" y="9597"/>
                </a:lnTo>
                <a:lnTo>
                  <a:pt x="957" y="12113"/>
                </a:lnTo>
                <a:lnTo>
                  <a:pt x="957" y="18082"/>
                </a:lnTo>
                <a:lnTo>
                  <a:pt x="20746" y="29853"/>
                </a:lnTo>
                <a:lnTo>
                  <a:pt x="22630" y="30354"/>
                </a:lnTo>
                <a:lnTo>
                  <a:pt x="25406" y="31264"/>
                </a:lnTo>
                <a:lnTo>
                  <a:pt x="26546" y="31870"/>
                </a:lnTo>
                <a:lnTo>
                  <a:pt x="28318" y="33371"/>
                </a:lnTo>
                <a:lnTo>
                  <a:pt x="28768" y="34317"/>
                </a:lnTo>
                <a:lnTo>
                  <a:pt x="28710" y="37097"/>
                </a:lnTo>
                <a:lnTo>
                  <a:pt x="27920" y="38303"/>
                </a:lnTo>
                <a:lnTo>
                  <a:pt x="25410" y="39862"/>
                </a:lnTo>
                <a:lnTo>
                  <a:pt x="24949" y="40125"/>
                </a:lnTo>
                <a:lnTo>
                  <a:pt x="22684" y="40582"/>
                </a:lnTo>
                <a:lnTo>
                  <a:pt x="38519" y="40582"/>
                </a:lnTo>
                <a:lnTo>
                  <a:pt x="39006" y="39862"/>
                </a:lnTo>
                <a:lnTo>
                  <a:pt x="39770" y="37367"/>
                </a:lnTo>
                <a:lnTo>
                  <a:pt x="39709" y="31264"/>
                </a:lnTo>
                <a:lnTo>
                  <a:pt x="18839" y="19579"/>
                </a:lnTo>
                <a:lnTo>
                  <a:pt x="16233" y="18794"/>
                </a:lnTo>
                <a:lnTo>
                  <a:pt x="12816" y="17203"/>
                </a:lnTo>
                <a:lnTo>
                  <a:pt x="11959" y="15982"/>
                </a:lnTo>
                <a:lnTo>
                  <a:pt x="11959" y="12703"/>
                </a:lnTo>
                <a:lnTo>
                  <a:pt x="12701" y="11383"/>
                </a:lnTo>
                <a:lnTo>
                  <a:pt x="15660" y="9381"/>
                </a:lnTo>
                <a:lnTo>
                  <a:pt x="17950" y="8881"/>
                </a:lnTo>
                <a:lnTo>
                  <a:pt x="35829" y="8881"/>
                </a:lnTo>
                <a:lnTo>
                  <a:pt x="37721" y="4232"/>
                </a:lnTo>
                <a:lnTo>
                  <a:pt x="35529" y="2868"/>
                </a:lnTo>
                <a:lnTo>
                  <a:pt x="32976" y="1817"/>
                </a:lnTo>
                <a:lnTo>
                  <a:pt x="27147" y="363"/>
                </a:lnTo>
                <a:lnTo>
                  <a:pt x="24164" y="0"/>
                </a:lnTo>
                <a:close/>
              </a:path>
              <a:path w="411480" h="49530">
                <a:moveTo>
                  <a:pt x="35829" y="8881"/>
                </a:moveTo>
                <a:lnTo>
                  <a:pt x="25463" y="8881"/>
                </a:lnTo>
                <a:lnTo>
                  <a:pt x="29884" y="10129"/>
                </a:lnTo>
                <a:lnTo>
                  <a:pt x="34422" y="12703"/>
                </a:lnTo>
                <a:lnTo>
                  <a:pt x="34273" y="12703"/>
                </a:lnTo>
                <a:lnTo>
                  <a:pt x="35829" y="8881"/>
                </a:lnTo>
                <a:close/>
              </a:path>
              <a:path w="411480" h="49530">
                <a:moveTo>
                  <a:pt x="68371" y="816"/>
                </a:moveTo>
                <a:lnTo>
                  <a:pt x="57301" y="816"/>
                </a:lnTo>
                <a:lnTo>
                  <a:pt x="57384" y="34851"/>
                </a:lnTo>
                <a:lnTo>
                  <a:pt x="59227" y="40035"/>
                </a:lnTo>
                <a:lnTo>
                  <a:pt x="66809" y="47572"/>
                </a:lnTo>
                <a:lnTo>
                  <a:pt x="72127" y="49463"/>
                </a:lnTo>
                <a:lnTo>
                  <a:pt x="85792" y="49463"/>
                </a:lnTo>
                <a:lnTo>
                  <a:pt x="91105" y="47572"/>
                </a:lnTo>
                <a:lnTo>
                  <a:pt x="98686" y="40035"/>
                </a:lnTo>
                <a:lnTo>
                  <a:pt x="71925" y="40035"/>
                </a:lnTo>
                <a:lnTo>
                  <a:pt x="68371" y="35750"/>
                </a:lnTo>
                <a:lnTo>
                  <a:pt x="68371" y="816"/>
                </a:lnTo>
                <a:close/>
              </a:path>
              <a:path w="411480" h="49530">
                <a:moveTo>
                  <a:pt x="100620" y="816"/>
                </a:moveTo>
                <a:lnTo>
                  <a:pt x="89687" y="816"/>
                </a:lnTo>
                <a:lnTo>
                  <a:pt x="89687" y="31607"/>
                </a:lnTo>
                <a:lnTo>
                  <a:pt x="88843" y="34613"/>
                </a:lnTo>
                <a:lnTo>
                  <a:pt x="88776" y="34851"/>
                </a:lnTo>
                <a:lnTo>
                  <a:pt x="85133" y="38997"/>
                </a:lnTo>
                <a:lnTo>
                  <a:pt x="82487" y="40035"/>
                </a:lnTo>
                <a:lnTo>
                  <a:pt x="98703" y="40035"/>
                </a:lnTo>
                <a:lnTo>
                  <a:pt x="100536" y="34851"/>
                </a:lnTo>
                <a:lnTo>
                  <a:pt x="100620" y="816"/>
                </a:lnTo>
                <a:close/>
              </a:path>
              <a:path w="411480" h="49530">
                <a:moveTo>
                  <a:pt x="146845" y="816"/>
                </a:moveTo>
                <a:lnTo>
                  <a:pt x="121911" y="816"/>
                </a:lnTo>
                <a:lnTo>
                  <a:pt x="121911" y="48642"/>
                </a:lnTo>
                <a:lnTo>
                  <a:pt x="132977" y="48642"/>
                </a:lnTo>
                <a:lnTo>
                  <a:pt x="132977" y="35455"/>
                </a:lnTo>
                <a:lnTo>
                  <a:pt x="146845" y="35455"/>
                </a:lnTo>
                <a:lnTo>
                  <a:pt x="150524" y="34764"/>
                </a:lnTo>
                <a:lnTo>
                  <a:pt x="156770" y="31982"/>
                </a:lnTo>
                <a:lnTo>
                  <a:pt x="159167" y="29979"/>
                </a:lnTo>
                <a:lnTo>
                  <a:pt x="161446" y="26437"/>
                </a:lnTo>
                <a:lnTo>
                  <a:pt x="132977" y="26437"/>
                </a:lnTo>
                <a:lnTo>
                  <a:pt x="132977" y="9838"/>
                </a:lnTo>
                <a:lnTo>
                  <a:pt x="161432" y="9838"/>
                </a:lnTo>
                <a:lnTo>
                  <a:pt x="159167" y="6350"/>
                </a:lnTo>
                <a:lnTo>
                  <a:pt x="156770" y="4348"/>
                </a:lnTo>
                <a:lnTo>
                  <a:pt x="150524" y="1522"/>
                </a:lnTo>
                <a:lnTo>
                  <a:pt x="146845" y="816"/>
                </a:lnTo>
                <a:close/>
              </a:path>
              <a:path w="411480" h="49530">
                <a:moveTo>
                  <a:pt x="161432" y="9838"/>
                </a:moveTo>
                <a:lnTo>
                  <a:pt x="145322" y="9838"/>
                </a:lnTo>
                <a:lnTo>
                  <a:pt x="147848" y="10551"/>
                </a:lnTo>
                <a:lnTo>
                  <a:pt x="151309" y="13423"/>
                </a:lnTo>
                <a:lnTo>
                  <a:pt x="152176" y="15482"/>
                </a:lnTo>
                <a:lnTo>
                  <a:pt x="152176" y="20814"/>
                </a:lnTo>
                <a:lnTo>
                  <a:pt x="151309" y="22852"/>
                </a:lnTo>
                <a:lnTo>
                  <a:pt x="147848" y="25721"/>
                </a:lnTo>
                <a:lnTo>
                  <a:pt x="145322" y="26437"/>
                </a:lnTo>
                <a:lnTo>
                  <a:pt x="161446" y="26437"/>
                </a:lnTo>
                <a:lnTo>
                  <a:pt x="162537" y="24742"/>
                </a:lnTo>
                <a:lnTo>
                  <a:pt x="163382" y="21675"/>
                </a:lnTo>
                <a:lnTo>
                  <a:pt x="163382" y="14618"/>
                </a:lnTo>
                <a:lnTo>
                  <a:pt x="162537" y="11540"/>
                </a:lnTo>
                <a:lnTo>
                  <a:pt x="161432" y="9838"/>
                </a:lnTo>
                <a:close/>
              </a:path>
              <a:path w="411480" h="49530">
                <a:moveTo>
                  <a:pt x="206536" y="816"/>
                </a:moveTo>
                <a:lnTo>
                  <a:pt x="181602" y="816"/>
                </a:lnTo>
                <a:lnTo>
                  <a:pt x="181602" y="48642"/>
                </a:lnTo>
                <a:lnTo>
                  <a:pt x="192669" y="48642"/>
                </a:lnTo>
                <a:lnTo>
                  <a:pt x="192669" y="35318"/>
                </a:lnTo>
                <a:lnTo>
                  <a:pt x="214657" y="35318"/>
                </a:lnTo>
                <a:lnTo>
                  <a:pt x="213227" y="33270"/>
                </a:lnTo>
                <a:lnTo>
                  <a:pt x="216374" y="31906"/>
                </a:lnTo>
                <a:lnTo>
                  <a:pt x="218798" y="29933"/>
                </a:lnTo>
                <a:lnTo>
                  <a:pt x="221075" y="26506"/>
                </a:lnTo>
                <a:lnTo>
                  <a:pt x="192669" y="26506"/>
                </a:lnTo>
                <a:lnTo>
                  <a:pt x="192669" y="9838"/>
                </a:lnTo>
                <a:lnTo>
                  <a:pt x="221123" y="9838"/>
                </a:lnTo>
                <a:lnTo>
                  <a:pt x="218859" y="6350"/>
                </a:lnTo>
                <a:lnTo>
                  <a:pt x="216457" y="4348"/>
                </a:lnTo>
                <a:lnTo>
                  <a:pt x="210215" y="1522"/>
                </a:lnTo>
                <a:lnTo>
                  <a:pt x="206536" y="816"/>
                </a:lnTo>
                <a:close/>
              </a:path>
              <a:path w="411480" h="49530">
                <a:moveTo>
                  <a:pt x="214657" y="35318"/>
                </a:moveTo>
                <a:lnTo>
                  <a:pt x="202849" y="35318"/>
                </a:lnTo>
                <a:lnTo>
                  <a:pt x="212069" y="48642"/>
                </a:lnTo>
                <a:lnTo>
                  <a:pt x="223956" y="48642"/>
                </a:lnTo>
                <a:lnTo>
                  <a:pt x="214657" y="35318"/>
                </a:lnTo>
                <a:close/>
              </a:path>
              <a:path w="411480" h="49530">
                <a:moveTo>
                  <a:pt x="221123" y="9838"/>
                </a:moveTo>
                <a:lnTo>
                  <a:pt x="205013" y="9838"/>
                </a:lnTo>
                <a:lnTo>
                  <a:pt x="207540" y="10551"/>
                </a:lnTo>
                <a:lnTo>
                  <a:pt x="211000" y="13423"/>
                </a:lnTo>
                <a:lnTo>
                  <a:pt x="211867" y="15482"/>
                </a:lnTo>
                <a:lnTo>
                  <a:pt x="211867" y="20814"/>
                </a:lnTo>
                <a:lnTo>
                  <a:pt x="211000" y="22862"/>
                </a:lnTo>
                <a:lnTo>
                  <a:pt x="207540" y="25775"/>
                </a:lnTo>
                <a:lnTo>
                  <a:pt x="205013" y="26506"/>
                </a:lnTo>
                <a:lnTo>
                  <a:pt x="221075" y="26506"/>
                </a:lnTo>
                <a:lnTo>
                  <a:pt x="222218" y="24785"/>
                </a:lnTo>
                <a:lnTo>
                  <a:pt x="223070" y="21725"/>
                </a:lnTo>
                <a:lnTo>
                  <a:pt x="223070" y="14618"/>
                </a:lnTo>
                <a:lnTo>
                  <a:pt x="222228" y="11540"/>
                </a:lnTo>
                <a:lnTo>
                  <a:pt x="221123" y="9838"/>
                </a:lnTo>
                <a:close/>
              </a:path>
              <a:path w="411480" h="49530">
                <a:moveTo>
                  <a:pt x="278320" y="816"/>
                </a:moveTo>
                <a:lnTo>
                  <a:pt x="242176" y="816"/>
                </a:lnTo>
                <a:lnTo>
                  <a:pt x="242176" y="48642"/>
                </a:lnTo>
                <a:lnTo>
                  <a:pt x="279209" y="48642"/>
                </a:lnTo>
                <a:lnTo>
                  <a:pt x="279209" y="39761"/>
                </a:lnTo>
                <a:lnTo>
                  <a:pt x="253174" y="39761"/>
                </a:lnTo>
                <a:lnTo>
                  <a:pt x="253174" y="28695"/>
                </a:lnTo>
                <a:lnTo>
                  <a:pt x="275382" y="28695"/>
                </a:lnTo>
                <a:lnTo>
                  <a:pt x="275382" y="20083"/>
                </a:lnTo>
                <a:lnTo>
                  <a:pt x="253174" y="20083"/>
                </a:lnTo>
                <a:lnTo>
                  <a:pt x="253174" y="9701"/>
                </a:lnTo>
                <a:lnTo>
                  <a:pt x="278320" y="9701"/>
                </a:lnTo>
                <a:lnTo>
                  <a:pt x="278320" y="816"/>
                </a:lnTo>
                <a:close/>
              </a:path>
              <a:path w="411480" h="49530">
                <a:moveTo>
                  <a:pt x="307538" y="816"/>
                </a:moveTo>
                <a:lnTo>
                  <a:pt x="298386" y="816"/>
                </a:lnTo>
                <a:lnTo>
                  <a:pt x="298386" y="48642"/>
                </a:lnTo>
                <a:lnTo>
                  <a:pt x="308768" y="48642"/>
                </a:lnTo>
                <a:lnTo>
                  <a:pt x="308768" y="20562"/>
                </a:lnTo>
                <a:lnTo>
                  <a:pt x="319429" y="20562"/>
                </a:lnTo>
                <a:lnTo>
                  <a:pt x="307538" y="816"/>
                </a:lnTo>
                <a:close/>
              </a:path>
              <a:path w="411480" h="49530">
                <a:moveTo>
                  <a:pt x="352206" y="19946"/>
                </a:moveTo>
                <a:lnTo>
                  <a:pt x="341838" y="19946"/>
                </a:lnTo>
                <a:lnTo>
                  <a:pt x="341906" y="48642"/>
                </a:lnTo>
                <a:lnTo>
                  <a:pt x="352292" y="48642"/>
                </a:lnTo>
                <a:lnTo>
                  <a:pt x="352206" y="19946"/>
                </a:lnTo>
                <a:close/>
              </a:path>
              <a:path w="411480" h="49530">
                <a:moveTo>
                  <a:pt x="319429" y="20562"/>
                </a:moveTo>
                <a:lnTo>
                  <a:pt x="308768" y="20562"/>
                </a:lnTo>
                <a:lnTo>
                  <a:pt x="322776" y="43585"/>
                </a:lnTo>
                <a:lnTo>
                  <a:pt x="327762" y="43585"/>
                </a:lnTo>
                <a:lnTo>
                  <a:pt x="335531" y="30538"/>
                </a:lnTo>
                <a:lnTo>
                  <a:pt x="325437" y="30538"/>
                </a:lnTo>
                <a:lnTo>
                  <a:pt x="319429" y="20562"/>
                </a:lnTo>
                <a:close/>
              </a:path>
              <a:path w="411480" h="49530">
                <a:moveTo>
                  <a:pt x="352149" y="816"/>
                </a:moveTo>
                <a:lnTo>
                  <a:pt x="343066" y="816"/>
                </a:lnTo>
                <a:lnTo>
                  <a:pt x="325437" y="30538"/>
                </a:lnTo>
                <a:lnTo>
                  <a:pt x="335531" y="30538"/>
                </a:lnTo>
                <a:lnTo>
                  <a:pt x="341838" y="19946"/>
                </a:lnTo>
                <a:lnTo>
                  <a:pt x="352206" y="19946"/>
                </a:lnTo>
                <a:lnTo>
                  <a:pt x="352149" y="816"/>
                </a:lnTo>
                <a:close/>
              </a:path>
              <a:path w="411480" h="49530">
                <a:moveTo>
                  <a:pt x="410137" y="816"/>
                </a:moveTo>
                <a:lnTo>
                  <a:pt x="373989" y="816"/>
                </a:lnTo>
                <a:lnTo>
                  <a:pt x="373989" y="48642"/>
                </a:lnTo>
                <a:lnTo>
                  <a:pt x="411020" y="48642"/>
                </a:lnTo>
                <a:lnTo>
                  <a:pt x="411020" y="39761"/>
                </a:lnTo>
                <a:lnTo>
                  <a:pt x="384991" y="39761"/>
                </a:lnTo>
                <a:lnTo>
                  <a:pt x="384991" y="28695"/>
                </a:lnTo>
                <a:lnTo>
                  <a:pt x="407200" y="28695"/>
                </a:lnTo>
                <a:lnTo>
                  <a:pt x="407200" y="20083"/>
                </a:lnTo>
                <a:lnTo>
                  <a:pt x="384991" y="20083"/>
                </a:lnTo>
                <a:lnTo>
                  <a:pt x="384991" y="9701"/>
                </a:lnTo>
                <a:lnTo>
                  <a:pt x="410137" y="9701"/>
                </a:lnTo>
                <a:lnTo>
                  <a:pt x="410137" y="816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53889" y="1187957"/>
            <a:ext cx="627380" cy="74930"/>
          </a:xfrm>
          <a:custGeom>
            <a:avLst/>
            <a:gdLst/>
            <a:ahLst/>
            <a:cxnLst/>
            <a:rect l="l" t="t" r="r" b="b"/>
            <a:pathLst>
              <a:path w="627380" h="74930">
                <a:moveTo>
                  <a:pt x="16661" y="1234"/>
                </a:moveTo>
                <a:lnTo>
                  <a:pt x="0" y="1234"/>
                </a:lnTo>
                <a:lnTo>
                  <a:pt x="0" y="73234"/>
                </a:lnTo>
                <a:lnTo>
                  <a:pt x="16661" y="73234"/>
                </a:lnTo>
                <a:lnTo>
                  <a:pt x="16661" y="43714"/>
                </a:lnTo>
                <a:lnTo>
                  <a:pt x="66038" y="43714"/>
                </a:lnTo>
                <a:lnTo>
                  <a:pt x="66038" y="29624"/>
                </a:lnTo>
                <a:lnTo>
                  <a:pt x="16661" y="29624"/>
                </a:lnTo>
                <a:lnTo>
                  <a:pt x="16661" y="1234"/>
                </a:lnTo>
                <a:close/>
              </a:path>
              <a:path w="627380" h="74930">
                <a:moveTo>
                  <a:pt x="66038" y="43714"/>
                </a:moveTo>
                <a:lnTo>
                  <a:pt x="49373" y="43714"/>
                </a:lnTo>
                <a:lnTo>
                  <a:pt x="49373" y="73234"/>
                </a:lnTo>
                <a:lnTo>
                  <a:pt x="66038" y="73234"/>
                </a:lnTo>
                <a:lnTo>
                  <a:pt x="66038" y="43714"/>
                </a:lnTo>
                <a:close/>
              </a:path>
              <a:path w="627380" h="74930">
                <a:moveTo>
                  <a:pt x="66038" y="1234"/>
                </a:moveTo>
                <a:lnTo>
                  <a:pt x="49373" y="1234"/>
                </a:lnTo>
                <a:lnTo>
                  <a:pt x="49373" y="29624"/>
                </a:lnTo>
                <a:lnTo>
                  <a:pt x="66038" y="29624"/>
                </a:lnTo>
                <a:lnTo>
                  <a:pt x="66038" y="1234"/>
                </a:lnTo>
                <a:close/>
              </a:path>
              <a:path w="627380" h="74930">
                <a:moveTo>
                  <a:pt x="193683" y="0"/>
                </a:moveTo>
                <a:lnTo>
                  <a:pt x="178729" y="0"/>
                </a:lnTo>
                <a:lnTo>
                  <a:pt x="171997" y="1609"/>
                </a:lnTo>
                <a:lnTo>
                  <a:pt x="159994" y="8056"/>
                </a:lnTo>
                <a:lnTo>
                  <a:pt x="155296" y="12499"/>
                </a:lnTo>
                <a:lnTo>
                  <a:pt x="148507" y="23813"/>
                </a:lnTo>
                <a:lnTo>
                  <a:pt x="146808" y="30171"/>
                </a:lnTo>
                <a:lnTo>
                  <a:pt x="146808" y="44295"/>
                </a:lnTo>
                <a:lnTo>
                  <a:pt x="178729" y="74470"/>
                </a:lnTo>
                <a:lnTo>
                  <a:pt x="193683" y="74470"/>
                </a:lnTo>
                <a:lnTo>
                  <a:pt x="200397" y="72857"/>
                </a:lnTo>
                <a:lnTo>
                  <a:pt x="212335" y="66413"/>
                </a:lnTo>
                <a:lnTo>
                  <a:pt x="217029" y="61973"/>
                </a:lnTo>
                <a:lnTo>
                  <a:pt x="218057" y="60275"/>
                </a:lnTo>
                <a:lnTo>
                  <a:pt x="181951" y="60275"/>
                </a:lnTo>
                <a:lnTo>
                  <a:pt x="178117" y="59296"/>
                </a:lnTo>
                <a:lnTo>
                  <a:pt x="171259" y="55389"/>
                </a:lnTo>
                <a:lnTo>
                  <a:pt x="168563" y="52664"/>
                </a:lnTo>
                <a:lnTo>
                  <a:pt x="164660" y="45669"/>
                </a:lnTo>
                <a:lnTo>
                  <a:pt x="163681" y="41691"/>
                </a:lnTo>
                <a:lnTo>
                  <a:pt x="163681" y="32778"/>
                </a:lnTo>
                <a:lnTo>
                  <a:pt x="181951" y="14194"/>
                </a:lnTo>
                <a:lnTo>
                  <a:pt x="218056" y="14194"/>
                </a:lnTo>
                <a:lnTo>
                  <a:pt x="217029" y="12499"/>
                </a:lnTo>
                <a:lnTo>
                  <a:pt x="212335" y="8056"/>
                </a:lnTo>
                <a:lnTo>
                  <a:pt x="200397" y="1609"/>
                </a:lnTo>
                <a:lnTo>
                  <a:pt x="193683" y="0"/>
                </a:lnTo>
                <a:close/>
              </a:path>
              <a:path w="627380" h="74930">
                <a:moveTo>
                  <a:pt x="218056" y="14194"/>
                </a:moveTo>
                <a:lnTo>
                  <a:pt x="190458" y="14194"/>
                </a:lnTo>
                <a:lnTo>
                  <a:pt x="194296" y="15170"/>
                </a:lnTo>
                <a:lnTo>
                  <a:pt x="201154" y="19076"/>
                </a:lnTo>
                <a:lnTo>
                  <a:pt x="203850" y="21805"/>
                </a:lnTo>
                <a:lnTo>
                  <a:pt x="207755" y="28803"/>
                </a:lnTo>
                <a:lnTo>
                  <a:pt x="208732" y="32778"/>
                </a:lnTo>
                <a:lnTo>
                  <a:pt x="208732" y="41691"/>
                </a:lnTo>
                <a:lnTo>
                  <a:pt x="190458" y="60275"/>
                </a:lnTo>
                <a:lnTo>
                  <a:pt x="218057" y="60275"/>
                </a:lnTo>
                <a:lnTo>
                  <a:pt x="223884" y="50659"/>
                </a:lnTo>
                <a:lnTo>
                  <a:pt x="225601" y="44295"/>
                </a:lnTo>
                <a:lnTo>
                  <a:pt x="225601" y="30171"/>
                </a:lnTo>
                <a:lnTo>
                  <a:pt x="223884" y="23813"/>
                </a:lnTo>
                <a:lnTo>
                  <a:pt x="218056" y="14194"/>
                </a:lnTo>
                <a:close/>
              </a:path>
              <a:path w="627380" h="74930">
                <a:moveTo>
                  <a:pt x="336924" y="14810"/>
                </a:moveTo>
                <a:lnTo>
                  <a:pt x="320263" y="14810"/>
                </a:lnTo>
                <a:lnTo>
                  <a:pt x="320263" y="73234"/>
                </a:lnTo>
                <a:lnTo>
                  <a:pt x="336924" y="73234"/>
                </a:lnTo>
                <a:lnTo>
                  <a:pt x="336924" y="14810"/>
                </a:lnTo>
                <a:close/>
              </a:path>
              <a:path w="627380" h="74930">
                <a:moveTo>
                  <a:pt x="359967" y="1234"/>
                </a:moveTo>
                <a:lnTo>
                  <a:pt x="297223" y="1234"/>
                </a:lnTo>
                <a:lnTo>
                  <a:pt x="297223" y="14810"/>
                </a:lnTo>
                <a:lnTo>
                  <a:pt x="359967" y="14810"/>
                </a:lnTo>
                <a:lnTo>
                  <a:pt x="359967" y="1234"/>
                </a:lnTo>
                <a:close/>
              </a:path>
              <a:path w="627380" h="74930">
                <a:moveTo>
                  <a:pt x="491558" y="1234"/>
                </a:moveTo>
                <a:lnTo>
                  <a:pt x="437140" y="1234"/>
                </a:lnTo>
                <a:lnTo>
                  <a:pt x="437140" y="73234"/>
                </a:lnTo>
                <a:lnTo>
                  <a:pt x="492890" y="73234"/>
                </a:lnTo>
                <a:lnTo>
                  <a:pt x="492890" y="59863"/>
                </a:lnTo>
                <a:lnTo>
                  <a:pt x="453701" y="59863"/>
                </a:lnTo>
                <a:lnTo>
                  <a:pt x="453701" y="43204"/>
                </a:lnTo>
                <a:lnTo>
                  <a:pt x="487133" y="43204"/>
                </a:lnTo>
                <a:lnTo>
                  <a:pt x="487133" y="30239"/>
                </a:lnTo>
                <a:lnTo>
                  <a:pt x="453701" y="30239"/>
                </a:lnTo>
                <a:lnTo>
                  <a:pt x="453701" y="14604"/>
                </a:lnTo>
                <a:lnTo>
                  <a:pt x="491558" y="14604"/>
                </a:lnTo>
                <a:lnTo>
                  <a:pt x="491558" y="1234"/>
                </a:lnTo>
                <a:close/>
              </a:path>
              <a:path w="627380" h="74930">
                <a:moveTo>
                  <a:pt x="591051" y="1234"/>
                </a:moveTo>
                <a:lnTo>
                  <a:pt x="574384" y="1234"/>
                </a:lnTo>
                <a:lnTo>
                  <a:pt x="574384" y="73234"/>
                </a:lnTo>
                <a:lnTo>
                  <a:pt x="627152" y="73234"/>
                </a:lnTo>
                <a:lnTo>
                  <a:pt x="627152" y="59659"/>
                </a:lnTo>
                <a:lnTo>
                  <a:pt x="591051" y="59659"/>
                </a:lnTo>
                <a:lnTo>
                  <a:pt x="591051" y="1234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791695" y="5687584"/>
            <a:ext cx="1339850" cy="1216660"/>
          </a:xfrm>
          <a:prstGeom prst="rect">
            <a:avLst/>
          </a:prstGeom>
        </p:spPr>
        <p:txBody>
          <a:bodyPr vert="horz" wrap="square" lIns="0" tIns="302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85"/>
              </a:spcBef>
            </a:pPr>
            <a:r>
              <a:rPr sz="4400" spc="90" dirty="0">
                <a:solidFill>
                  <a:srgbClr val="A6544A"/>
                </a:solidFill>
                <a:latin typeface="Arial MT"/>
                <a:cs typeface="Arial MT"/>
              </a:rPr>
              <a:t>20</a:t>
            </a:r>
            <a:r>
              <a:rPr sz="4400" u="sng" spc="90" dirty="0">
                <a:solidFill>
                  <a:srgbClr val="A6544A"/>
                </a:solidFill>
                <a:uFill>
                  <a:solidFill>
                    <a:srgbClr val="A6544A"/>
                  </a:solidFill>
                </a:uFill>
                <a:latin typeface="Arial MT"/>
                <a:cs typeface="Arial MT"/>
              </a:rPr>
              <a:t>25</a:t>
            </a:r>
            <a:endParaRPr sz="4400">
              <a:latin typeface="Arial MT"/>
              <a:cs typeface="Arial MT"/>
            </a:endParaRPr>
          </a:p>
          <a:p>
            <a:pPr marL="672465">
              <a:lnSpc>
                <a:spcPct val="100000"/>
              </a:lnSpc>
              <a:spcBef>
                <a:spcPts val="550"/>
              </a:spcBef>
            </a:pPr>
            <a:r>
              <a:rPr sz="105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fact</a:t>
            </a:r>
            <a:r>
              <a:rPr sz="1050" b="1" spc="45" dirty="0">
                <a:solidFill>
                  <a:srgbClr val="A6544A"/>
                </a:solidFill>
                <a:latin typeface="Tahoma"/>
                <a:cs typeface="Tahoma"/>
              </a:rPr>
              <a:t>sheet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11816" y="2204862"/>
            <a:ext cx="9660890" cy="300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0"/>
              </a:spcBef>
            </a:pP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Smoking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water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pipe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are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not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A6544A"/>
                </a:solidFill>
                <a:latin typeface="Microsoft Sans Serif"/>
                <a:cs typeface="Microsoft Sans Serif"/>
              </a:rPr>
              <a:t>allowed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in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indoor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arears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as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per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Law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4207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on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Tobacco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Tobacco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products.</a:t>
            </a:r>
            <a:endParaRPr sz="11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100">
              <a:latin typeface="Microsoft Sans Serif"/>
              <a:cs typeface="Microsoft Sans Serif"/>
            </a:endParaRPr>
          </a:p>
          <a:p>
            <a:pPr marL="144145" marR="5715" indent="158115" algn="r">
              <a:lnSpc>
                <a:spcPct val="140000"/>
              </a:lnSpc>
            </a:pP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Service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of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alcoholic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beverages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in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all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restaurants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bars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is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done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with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glass.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All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drinks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that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are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served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have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A6544A"/>
                </a:solidFill>
                <a:latin typeface="Microsoft Sans Serif"/>
                <a:cs typeface="Microsoft Sans Serif"/>
              </a:rPr>
              <a:t>import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permits</a:t>
            </a:r>
            <a:r>
              <a:rPr sz="1100" spc="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by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Customs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Office.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A6544A"/>
                </a:solidFill>
                <a:latin typeface="Microsoft Sans Serif"/>
                <a:cs typeface="Microsoft Sans Serif"/>
              </a:rPr>
              <a:t>Brands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involved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in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contents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concept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shall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be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A6544A"/>
                </a:solidFill>
                <a:latin typeface="Microsoft Sans Serif"/>
                <a:cs typeface="Microsoft Sans Serif"/>
              </a:rPr>
              <a:t>replaced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with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A6544A"/>
                </a:solidFill>
                <a:latin typeface="Microsoft Sans Serif"/>
                <a:cs typeface="Microsoft Sans Serif"/>
              </a:rPr>
              <a:t>original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equivalent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products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in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case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of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troubles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with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Customs.</a:t>
            </a:r>
            <a:endParaRPr sz="11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z="1100">
              <a:latin typeface="Microsoft Sans Serif"/>
              <a:cs typeface="Microsoft Sans Serif"/>
            </a:endParaRPr>
          </a:p>
          <a:p>
            <a:pPr marL="65405" marR="6350" indent="-53340" algn="r">
              <a:lnSpc>
                <a:spcPct val="140000"/>
              </a:lnSpc>
            </a:pP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Outdoor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units,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entertaining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programme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A6544A"/>
                </a:solidFill>
                <a:latin typeface="Microsoft Sans Serif"/>
                <a:cs typeface="Microsoft Sans Serif"/>
              </a:rPr>
              <a:t>time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0" dirty="0">
                <a:solidFill>
                  <a:srgbClr val="A6544A"/>
                </a:solidFill>
                <a:latin typeface="Microsoft Sans Serif"/>
                <a:cs typeface="Microsoft Sans Serif"/>
              </a:rPr>
              <a:t>schedule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location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may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vary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depending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on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weather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conditions,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or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may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be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cancelled</a:t>
            </a:r>
            <a:r>
              <a:rPr sz="1100" spc="500" dirty="0">
                <a:solidFill>
                  <a:srgbClr val="A6544A"/>
                </a:solidFill>
                <a:latin typeface="Microsoft Sans Serif"/>
                <a:cs typeface="Microsoft Sans Serif"/>
              </a:rPr>
              <a:t> 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if</a:t>
            </a:r>
            <a:r>
              <a:rPr sz="1100" spc="-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needed.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Any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information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about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hotel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for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publication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in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mass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media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(catalogs,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magazines,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internet,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etc.)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5" dirty="0">
                <a:solidFill>
                  <a:srgbClr val="A6544A"/>
                </a:solidFill>
                <a:latin typeface="Microsoft Sans Serif"/>
                <a:cs typeface="Microsoft Sans Serif"/>
              </a:rPr>
              <a:t>must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be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preliminary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agreed</a:t>
            </a:r>
            <a:endParaRPr sz="1100">
              <a:latin typeface="Microsoft Sans Serif"/>
              <a:cs typeface="Microsoft Sans Serif"/>
            </a:endParaRPr>
          </a:p>
          <a:p>
            <a:pPr marR="7620" algn="r">
              <a:lnSpc>
                <a:spcPct val="100000"/>
              </a:lnSpc>
              <a:spcBef>
                <a:spcPts val="530"/>
              </a:spcBef>
            </a:pP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with</a:t>
            </a:r>
            <a:r>
              <a:rPr sz="1100" spc="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hotel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management,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otherwise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hotel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is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not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responsible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for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its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reliability.</a:t>
            </a:r>
            <a:endParaRPr sz="11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100">
              <a:latin typeface="Microsoft Sans Serif"/>
              <a:cs typeface="Microsoft Sans Serif"/>
            </a:endParaRPr>
          </a:p>
          <a:p>
            <a:pPr marL="2419985" marR="6350" indent="-910590" algn="r">
              <a:lnSpc>
                <a:spcPct val="140000"/>
              </a:lnSpc>
            </a:pP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hotel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management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reserves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right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to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modify,</a:t>
            </a:r>
            <a:r>
              <a:rPr sz="1100" spc="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alter,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cancel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facility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information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or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otherwise</a:t>
            </a:r>
            <a:r>
              <a:rPr sz="1100" spc="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change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site(s).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Operating</a:t>
            </a:r>
            <a:r>
              <a:rPr sz="1100" spc="-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hours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may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be</a:t>
            </a:r>
            <a:r>
              <a:rPr sz="1100" spc="-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changed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due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5" dirty="0">
                <a:solidFill>
                  <a:srgbClr val="A6544A"/>
                </a:solidFill>
                <a:latin typeface="Microsoft Sans Serif"/>
                <a:cs typeface="Microsoft Sans Serif"/>
              </a:rPr>
              <a:t>to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90" dirty="0">
                <a:solidFill>
                  <a:srgbClr val="A6544A"/>
                </a:solidFill>
                <a:latin typeface="Microsoft Sans Serif"/>
                <a:cs typeface="Microsoft Sans Serif"/>
              </a:rPr>
              <a:t>the</a:t>
            </a:r>
            <a:r>
              <a:rPr sz="1100" spc="-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weather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conditions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Vogue</a:t>
            </a:r>
            <a:r>
              <a:rPr sz="1100" spc="-1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Hotel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Supreme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80" dirty="0">
                <a:solidFill>
                  <a:srgbClr val="A6544A"/>
                </a:solidFill>
                <a:latin typeface="Microsoft Sans Serif"/>
                <a:cs typeface="Microsoft Sans Serif"/>
              </a:rPr>
              <a:t>Management</a:t>
            </a:r>
            <a:endParaRPr sz="11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30"/>
              </a:spcBef>
            </a:pPr>
            <a:endParaRPr sz="11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</a:pPr>
            <a:r>
              <a:rPr sz="1100" spc="65" dirty="0">
                <a:solidFill>
                  <a:srgbClr val="A6544A"/>
                </a:solidFill>
                <a:latin typeface="Microsoft Sans Serif"/>
                <a:cs typeface="Microsoft Sans Serif"/>
              </a:rPr>
              <a:t>Indoor</a:t>
            </a:r>
            <a:r>
              <a:rPr sz="1100" spc="3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parking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available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with</a:t>
            </a:r>
            <a:r>
              <a:rPr sz="1100" spc="3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-70" dirty="0">
                <a:solidFill>
                  <a:srgbClr val="A6544A"/>
                </a:solidFill>
                <a:latin typeface="Microsoft Sans Serif"/>
                <a:cs typeface="Microsoft Sans Serif"/>
              </a:rPr>
              <a:t>10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USD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daily</a:t>
            </a:r>
            <a:r>
              <a:rPr sz="1100" spc="3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fee,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outdoor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70" dirty="0">
                <a:solidFill>
                  <a:srgbClr val="A6544A"/>
                </a:solidFill>
                <a:latin typeface="Microsoft Sans Serif"/>
                <a:cs typeface="Microsoft Sans Serif"/>
              </a:rPr>
              <a:t>parking</a:t>
            </a:r>
            <a:r>
              <a:rPr sz="1100" spc="3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A6544A"/>
                </a:solidFill>
                <a:latin typeface="Microsoft Sans Serif"/>
                <a:cs typeface="Microsoft Sans Serif"/>
              </a:rPr>
              <a:t>is</a:t>
            </a:r>
            <a:r>
              <a:rPr sz="11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A6544A"/>
                </a:solidFill>
                <a:latin typeface="Microsoft Sans Serif"/>
                <a:cs typeface="Microsoft Sans Serif"/>
              </a:rPr>
              <a:t>available</a:t>
            </a:r>
            <a:endParaRPr sz="1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392" y="146372"/>
            <a:ext cx="12599121" cy="72003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2300" spc="-390" dirty="0"/>
              <a:t>wellco</a:t>
            </a:r>
            <a:r>
              <a:rPr sz="5700" spc="-585" baseline="-32163" dirty="0">
                <a:latin typeface="Trebuchet MS"/>
                <a:cs typeface="Trebuchet MS"/>
              </a:rPr>
              <a:t>f</a:t>
            </a:r>
            <a:r>
              <a:rPr sz="2300" spc="-390" dirty="0"/>
              <a:t>m</a:t>
            </a:r>
            <a:r>
              <a:rPr sz="5700" spc="-585" baseline="-32163" dirty="0">
                <a:latin typeface="Trebuchet MS"/>
                <a:cs typeface="Trebuchet MS"/>
              </a:rPr>
              <a:t>ar</a:t>
            </a:r>
            <a:r>
              <a:rPr sz="2300" spc="-390" dirty="0"/>
              <a:t>in</a:t>
            </a:r>
            <a:r>
              <a:rPr sz="5700" spc="-585" baseline="-32163" dirty="0">
                <a:latin typeface="Trebuchet MS"/>
                <a:cs typeface="Trebuchet MS"/>
              </a:rPr>
              <a:t>e</a:t>
            </a:r>
            <a:r>
              <a:rPr sz="2300" spc="-390" dirty="0"/>
              <a:t>g</a:t>
            </a:r>
            <a:r>
              <a:rPr sz="5700" spc="-585" baseline="-32163" dirty="0">
                <a:latin typeface="Trebuchet MS"/>
                <a:cs typeface="Trebuchet MS"/>
              </a:rPr>
              <a:t>we</a:t>
            </a:r>
            <a:endParaRPr sz="5700" baseline="-32163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5926" y="6052906"/>
            <a:ext cx="3397250" cy="90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8325" algn="r">
              <a:lnSpc>
                <a:spcPct val="114900"/>
              </a:lnSpc>
              <a:spcBef>
                <a:spcPts val="100"/>
              </a:spcBef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 briefing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about 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hotel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amenities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Check-</a:t>
            </a:r>
            <a:r>
              <a:rPr sz="1000" b="1" spc="5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procedures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85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Turkısh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delight </a:t>
            </a:r>
            <a:r>
              <a:rPr sz="1000" b="1" spc="6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dried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fruits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08꞉00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20꞉00.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valet</a:t>
            </a:r>
            <a:r>
              <a:rPr sz="10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  <a:p>
            <a:pPr marL="1056005" marR="5080" indent="122555" algn="r">
              <a:lnSpc>
                <a:spcPct val="114900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bellboy</a:t>
            </a:r>
            <a:r>
              <a:rPr sz="10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r>
              <a:rPr sz="10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available7/24. 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various</a:t>
            </a:r>
            <a:r>
              <a:rPr sz="10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treats</a:t>
            </a:r>
            <a:r>
              <a:rPr sz="10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farewell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577" y="152273"/>
            <a:ext cx="12598400" cy="6550659"/>
            <a:chOff x="142577" y="152273"/>
            <a:chExt cx="12598400" cy="6550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577" y="152273"/>
              <a:ext cx="12597804" cy="65504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29729" y="5460858"/>
              <a:ext cx="937260" cy="937260"/>
            </a:xfrm>
            <a:custGeom>
              <a:avLst/>
              <a:gdLst/>
              <a:ahLst/>
              <a:cxnLst/>
              <a:rect l="l" t="t" r="r" b="b"/>
              <a:pathLst>
                <a:path w="937259" h="937260">
                  <a:moveTo>
                    <a:pt x="936692" y="0"/>
                  </a:moveTo>
                  <a:lnTo>
                    <a:pt x="0" y="0"/>
                  </a:lnTo>
                  <a:lnTo>
                    <a:pt x="0" y="936694"/>
                  </a:lnTo>
                  <a:lnTo>
                    <a:pt x="936692" y="936694"/>
                  </a:lnTo>
                  <a:lnTo>
                    <a:pt x="9366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13566" y="5517633"/>
              <a:ext cx="370205" cy="171450"/>
            </a:xfrm>
            <a:custGeom>
              <a:avLst/>
              <a:gdLst/>
              <a:ahLst/>
              <a:cxnLst/>
              <a:rect l="l" t="t" r="r" b="b"/>
              <a:pathLst>
                <a:path w="370204" h="171450">
                  <a:moveTo>
                    <a:pt x="57619" y="28384"/>
                  </a:moveTo>
                  <a:lnTo>
                    <a:pt x="29235" y="28384"/>
                  </a:lnTo>
                  <a:lnTo>
                    <a:pt x="29235" y="0"/>
                  </a:lnTo>
                  <a:lnTo>
                    <a:pt x="0" y="0"/>
                  </a:lnTo>
                  <a:lnTo>
                    <a:pt x="0" y="29235"/>
                  </a:lnTo>
                  <a:lnTo>
                    <a:pt x="28384" y="29235"/>
                  </a:lnTo>
                  <a:lnTo>
                    <a:pt x="28384" y="57619"/>
                  </a:lnTo>
                  <a:lnTo>
                    <a:pt x="57619" y="57619"/>
                  </a:lnTo>
                  <a:lnTo>
                    <a:pt x="57619" y="28384"/>
                  </a:lnTo>
                  <a:close/>
                </a:path>
                <a:path w="370204" h="171450">
                  <a:moveTo>
                    <a:pt x="369849" y="113538"/>
                  </a:moveTo>
                  <a:lnTo>
                    <a:pt x="341464" y="113538"/>
                  </a:lnTo>
                  <a:lnTo>
                    <a:pt x="340614" y="113538"/>
                  </a:lnTo>
                  <a:lnTo>
                    <a:pt x="312229" y="113538"/>
                  </a:lnTo>
                  <a:lnTo>
                    <a:pt x="312229" y="142773"/>
                  </a:lnTo>
                  <a:lnTo>
                    <a:pt x="340614" y="142773"/>
                  </a:lnTo>
                  <a:lnTo>
                    <a:pt x="340614" y="171157"/>
                  </a:lnTo>
                  <a:lnTo>
                    <a:pt x="369849" y="171157"/>
                  </a:lnTo>
                  <a:lnTo>
                    <a:pt x="369849" y="142773"/>
                  </a:lnTo>
                  <a:lnTo>
                    <a:pt x="369849" y="141922"/>
                  </a:lnTo>
                  <a:lnTo>
                    <a:pt x="369849" y="113538"/>
                  </a:lnTo>
                  <a:close/>
                </a:path>
                <a:path w="370204" h="171450">
                  <a:moveTo>
                    <a:pt x="369849" y="0"/>
                  </a:moveTo>
                  <a:lnTo>
                    <a:pt x="369849" y="0"/>
                  </a:lnTo>
                  <a:lnTo>
                    <a:pt x="283845" y="0"/>
                  </a:lnTo>
                  <a:lnTo>
                    <a:pt x="283845" y="28384"/>
                  </a:lnTo>
                  <a:lnTo>
                    <a:pt x="256311" y="28384"/>
                  </a:lnTo>
                  <a:lnTo>
                    <a:pt x="255460" y="28384"/>
                  </a:lnTo>
                  <a:lnTo>
                    <a:pt x="227076" y="28384"/>
                  </a:lnTo>
                  <a:lnTo>
                    <a:pt x="227076" y="56769"/>
                  </a:lnTo>
                  <a:lnTo>
                    <a:pt x="199542" y="56769"/>
                  </a:lnTo>
                  <a:lnTo>
                    <a:pt x="199542" y="29235"/>
                  </a:lnTo>
                  <a:lnTo>
                    <a:pt x="199542" y="28384"/>
                  </a:lnTo>
                  <a:lnTo>
                    <a:pt x="199542" y="0"/>
                  </a:lnTo>
                  <a:lnTo>
                    <a:pt x="198691" y="0"/>
                  </a:lnTo>
                  <a:lnTo>
                    <a:pt x="198691" y="57619"/>
                  </a:lnTo>
                  <a:lnTo>
                    <a:pt x="198691" y="85153"/>
                  </a:lnTo>
                  <a:lnTo>
                    <a:pt x="198691" y="86004"/>
                  </a:lnTo>
                  <a:lnTo>
                    <a:pt x="198691" y="113538"/>
                  </a:lnTo>
                  <a:lnTo>
                    <a:pt x="198691" y="114388"/>
                  </a:lnTo>
                  <a:lnTo>
                    <a:pt x="198691" y="141922"/>
                  </a:lnTo>
                  <a:lnTo>
                    <a:pt x="171157" y="141922"/>
                  </a:lnTo>
                  <a:lnTo>
                    <a:pt x="171157" y="57619"/>
                  </a:lnTo>
                  <a:lnTo>
                    <a:pt x="198691" y="57619"/>
                  </a:lnTo>
                  <a:lnTo>
                    <a:pt x="198691" y="0"/>
                  </a:lnTo>
                  <a:lnTo>
                    <a:pt x="171157" y="0"/>
                  </a:lnTo>
                  <a:lnTo>
                    <a:pt x="170307" y="0"/>
                  </a:lnTo>
                  <a:lnTo>
                    <a:pt x="170307" y="29235"/>
                  </a:lnTo>
                  <a:lnTo>
                    <a:pt x="170307" y="56769"/>
                  </a:lnTo>
                  <a:lnTo>
                    <a:pt x="142773" y="56769"/>
                  </a:lnTo>
                  <a:lnTo>
                    <a:pt x="142773" y="29235"/>
                  </a:lnTo>
                  <a:lnTo>
                    <a:pt x="170307" y="29235"/>
                  </a:lnTo>
                  <a:lnTo>
                    <a:pt x="170307" y="0"/>
                  </a:lnTo>
                  <a:lnTo>
                    <a:pt x="141922" y="0"/>
                  </a:lnTo>
                  <a:lnTo>
                    <a:pt x="141922" y="28384"/>
                  </a:lnTo>
                  <a:lnTo>
                    <a:pt x="141922" y="114388"/>
                  </a:lnTo>
                  <a:lnTo>
                    <a:pt x="141922" y="141922"/>
                  </a:lnTo>
                  <a:lnTo>
                    <a:pt x="114388" y="141922"/>
                  </a:lnTo>
                  <a:lnTo>
                    <a:pt x="114388" y="114388"/>
                  </a:lnTo>
                  <a:lnTo>
                    <a:pt x="141922" y="114388"/>
                  </a:lnTo>
                  <a:lnTo>
                    <a:pt x="141922" y="28384"/>
                  </a:lnTo>
                  <a:lnTo>
                    <a:pt x="114388" y="28384"/>
                  </a:lnTo>
                  <a:lnTo>
                    <a:pt x="113538" y="28384"/>
                  </a:lnTo>
                  <a:lnTo>
                    <a:pt x="85153" y="28384"/>
                  </a:lnTo>
                  <a:lnTo>
                    <a:pt x="85153" y="57619"/>
                  </a:lnTo>
                  <a:lnTo>
                    <a:pt x="113538" y="57619"/>
                  </a:lnTo>
                  <a:lnTo>
                    <a:pt x="113538" y="85153"/>
                  </a:lnTo>
                  <a:lnTo>
                    <a:pt x="113538" y="86004"/>
                  </a:lnTo>
                  <a:lnTo>
                    <a:pt x="113538" y="113538"/>
                  </a:lnTo>
                  <a:lnTo>
                    <a:pt x="86004" y="113538"/>
                  </a:lnTo>
                  <a:lnTo>
                    <a:pt x="85153" y="113538"/>
                  </a:lnTo>
                  <a:lnTo>
                    <a:pt x="56769" y="113538"/>
                  </a:lnTo>
                  <a:lnTo>
                    <a:pt x="56769" y="141922"/>
                  </a:lnTo>
                  <a:lnTo>
                    <a:pt x="29235" y="141922"/>
                  </a:lnTo>
                  <a:lnTo>
                    <a:pt x="29235" y="113538"/>
                  </a:lnTo>
                  <a:lnTo>
                    <a:pt x="0" y="113538"/>
                  </a:lnTo>
                  <a:lnTo>
                    <a:pt x="0" y="141922"/>
                  </a:lnTo>
                  <a:lnTo>
                    <a:pt x="0" y="142773"/>
                  </a:lnTo>
                  <a:lnTo>
                    <a:pt x="0" y="171157"/>
                  </a:lnTo>
                  <a:lnTo>
                    <a:pt x="28384" y="171157"/>
                  </a:lnTo>
                  <a:lnTo>
                    <a:pt x="29235" y="171157"/>
                  </a:lnTo>
                  <a:lnTo>
                    <a:pt x="199542" y="171157"/>
                  </a:lnTo>
                  <a:lnTo>
                    <a:pt x="199542" y="142773"/>
                  </a:lnTo>
                  <a:lnTo>
                    <a:pt x="227076" y="142773"/>
                  </a:lnTo>
                  <a:lnTo>
                    <a:pt x="227076" y="171157"/>
                  </a:lnTo>
                  <a:lnTo>
                    <a:pt x="255460" y="171157"/>
                  </a:lnTo>
                  <a:lnTo>
                    <a:pt x="256311" y="171157"/>
                  </a:lnTo>
                  <a:lnTo>
                    <a:pt x="284695" y="171157"/>
                  </a:lnTo>
                  <a:lnTo>
                    <a:pt x="284695" y="142773"/>
                  </a:lnTo>
                  <a:lnTo>
                    <a:pt x="284695" y="141922"/>
                  </a:lnTo>
                  <a:lnTo>
                    <a:pt x="284695" y="114388"/>
                  </a:lnTo>
                  <a:lnTo>
                    <a:pt x="284695" y="113538"/>
                  </a:lnTo>
                  <a:lnTo>
                    <a:pt x="284695" y="85153"/>
                  </a:lnTo>
                  <a:lnTo>
                    <a:pt x="255460" y="85153"/>
                  </a:lnTo>
                  <a:lnTo>
                    <a:pt x="255460" y="113538"/>
                  </a:lnTo>
                  <a:lnTo>
                    <a:pt x="227926" y="113538"/>
                  </a:lnTo>
                  <a:lnTo>
                    <a:pt x="227926" y="86004"/>
                  </a:lnTo>
                  <a:lnTo>
                    <a:pt x="227926" y="85153"/>
                  </a:lnTo>
                  <a:lnTo>
                    <a:pt x="227926" y="57619"/>
                  </a:lnTo>
                  <a:lnTo>
                    <a:pt x="255460" y="57619"/>
                  </a:lnTo>
                  <a:lnTo>
                    <a:pt x="256311" y="57619"/>
                  </a:lnTo>
                  <a:lnTo>
                    <a:pt x="284695" y="57619"/>
                  </a:lnTo>
                  <a:lnTo>
                    <a:pt x="284695" y="29235"/>
                  </a:lnTo>
                  <a:lnTo>
                    <a:pt x="312229" y="29235"/>
                  </a:lnTo>
                  <a:lnTo>
                    <a:pt x="313080" y="29235"/>
                  </a:lnTo>
                  <a:lnTo>
                    <a:pt x="340614" y="29235"/>
                  </a:lnTo>
                  <a:lnTo>
                    <a:pt x="340614" y="56769"/>
                  </a:lnTo>
                  <a:lnTo>
                    <a:pt x="312229" y="56769"/>
                  </a:lnTo>
                  <a:lnTo>
                    <a:pt x="312229" y="86004"/>
                  </a:lnTo>
                  <a:lnTo>
                    <a:pt x="341464" y="86004"/>
                  </a:lnTo>
                  <a:lnTo>
                    <a:pt x="341464" y="57619"/>
                  </a:lnTo>
                  <a:lnTo>
                    <a:pt x="369849" y="57619"/>
                  </a:lnTo>
                  <a:lnTo>
                    <a:pt x="369849" y="29235"/>
                  </a:lnTo>
                  <a:lnTo>
                    <a:pt x="369849" y="28384"/>
                  </a:lnTo>
                  <a:lnTo>
                    <a:pt x="3698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13568" y="5702549"/>
              <a:ext cx="370205" cy="0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69853" y="0"/>
                  </a:lnTo>
                </a:path>
              </a:pathLst>
            </a:custGeom>
            <a:ln w="2923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86490" y="5716324"/>
              <a:ext cx="824230" cy="171450"/>
            </a:xfrm>
            <a:custGeom>
              <a:avLst/>
              <a:gdLst/>
              <a:ahLst/>
              <a:cxnLst/>
              <a:rect l="l" t="t" r="r" b="b"/>
              <a:pathLst>
                <a:path w="824229" h="171450">
                  <a:moveTo>
                    <a:pt x="284695" y="141922"/>
                  </a:moveTo>
                  <a:lnTo>
                    <a:pt x="256311" y="141922"/>
                  </a:lnTo>
                  <a:lnTo>
                    <a:pt x="256311" y="113538"/>
                  </a:lnTo>
                  <a:lnTo>
                    <a:pt x="227076" y="113538"/>
                  </a:lnTo>
                  <a:lnTo>
                    <a:pt x="227076" y="141922"/>
                  </a:lnTo>
                  <a:lnTo>
                    <a:pt x="199542" y="141922"/>
                  </a:lnTo>
                  <a:lnTo>
                    <a:pt x="198691" y="141922"/>
                  </a:lnTo>
                  <a:lnTo>
                    <a:pt x="171157" y="141922"/>
                  </a:lnTo>
                  <a:lnTo>
                    <a:pt x="171157" y="114388"/>
                  </a:lnTo>
                  <a:lnTo>
                    <a:pt x="199542" y="114388"/>
                  </a:lnTo>
                  <a:lnTo>
                    <a:pt x="199542" y="85153"/>
                  </a:lnTo>
                  <a:lnTo>
                    <a:pt x="171157" y="85153"/>
                  </a:lnTo>
                  <a:lnTo>
                    <a:pt x="171157" y="57619"/>
                  </a:lnTo>
                  <a:lnTo>
                    <a:pt x="198691" y="57619"/>
                  </a:lnTo>
                  <a:lnTo>
                    <a:pt x="199542" y="57619"/>
                  </a:lnTo>
                  <a:lnTo>
                    <a:pt x="227926" y="57619"/>
                  </a:lnTo>
                  <a:lnTo>
                    <a:pt x="227926" y="28384"/>
                  </a:lnTo>
                  <a:lnTo>
                    <a:pt x="199542" y="28384"/>
                  </a:lnTo>
                  <a:lnTo>
                    <a:pt x="198691" y="28384"/>
                  </a:lnTo>
                  <a:lnTo>
                    <a:pt x="85153" y="28384"/>
                  </a:lnTo>
                  <a:lnTo>
                    <a:pt x="85153" y="57619"/>
                  </a:lnTo>
                  <a:lnTo>
                    <a:pt x="85153" y="85153"/>
                  </a:lnTo>
                  <a:lnTo>
                    <a:pt x="57619" y="85153"/>
                  </a:lnTo>
                  <a:lnTo>
                    <a:pt x="57619" y="57619"/>
                  </a:lnTo>
                  <a:lnTo>
                    <a:pt x="85153" y="57619"/>
                  </a:lnTo>
                  <a:lnTo>
                    <a:pt x="85153" y="28384"/>
                  </a:lnTo>
                  <a:lnTo>
                    <a:pt x="57619" y="28384"/>
                  </a:lnTo>
                  <a:lnTo>
                    <a:pt x="56769" y="28384"/>
                  </a:lnTo>
                  <a:lnTo>
                    <a:pt x="28384" y="28384"/>
                  </a:lnTo>
                  <a:lnTo>
                    <a:pt x="28384" y="56769"/>
                  </a:lnTo>
                  <a:lnTo>
                    <a:pt x="0" y="56769"/>
                  </a:lnTo>
                  <a:lnTo>
                    <a:pt x="0" y="86004"/>
                  </a:lnTo>
                  <a:lnTo>
                    <a:pt x="28384" y="86004"/>
                  </a:lnTo>
                  <a:lnTo>
                    <a:pt x="28384" y="114388"/>
                  </a:lnTo>
                  <a:lnTo>
                    <a:pt x="56769" y="114388"/>
                  </a:lnTo>
                  <a:lnTo>
                    <a:pt x="57619" y="114388"/>
                  </a:lnTo>
                  <a:lnTo>
                    <a:pt x="86004" y="114388"/>
                  </a:lnTo>
                  <a:lnTo>
                    <a:pt x="86004" y="86004"/>
                  </a:lnTo>
                  <a:lnTo>
                    <a:pt x="114388" y="86004"/>
                  </a:lnTo>
                  <a:lnTo>
                    <a:pt x="114388" y="57619"/>
                  </a:lnTo>
                  <a:lnTo>
                    <a:pt x="141922" y="57619"/>
                  </a:lnTo>
                  <a:lnTo>
                    <a:pt x="141922" y="86004"/>
                  </a:lnTo>
                  <a:lnTo>
                    <a:pt x="170307" y="86004"/>
                  </a:lnTo>
                  <a:lnTo>
                    <a:pt x="170307" y="113538"/>
                  </a:lnTo>
                  <a:lnTo>
                    <a:pt x="142773" y="113538"/>
                  </a:lnTo>
                  <a:lnTo>
                    <a:pt x="141922" y="113538"/>
                  </a:lnTo>
                  <a:lnTo>
                    <a:pt x="113538" y="113538"/>
                  </a:lnTo>
                  <a:lnTo>
                    <a:pt x="113538" y="141922"/>
                  </a:lnTo>
                  <a:lnTo>
                    <a:pt x="85153" y="141922"/>
                  </a:lnTo>
                  <a:lnTo>
                    <a:pt x="85153" y="171157"/>
                  </a:lnTo>
                  <a:lnTo>
                    <a:pt x="113538" y="171157"/>
                  </a:lnTo>
                  <a:lnTo>
                    <a:pt x="114388" y="171157"/>
                  </a:lnTo>
                  <a:lnTo>
                    <a:pt x="227926" y="171157"/>
                  </a:lnTo>
                  <a:lnTo>
                    <a:pt x="227926" y="142773"/>
                  </a:lnTo>
                  <a:lnTo>
                    <a:pt x="255460" y="142773"/>
                  </a:lnTo>
                  <a:lnTo>
                    <a:pt x="255460" y="171157"/>
                  </a:lnTo>
                  <a:lnTo>
                    <a:pt x="284695" y="171157"/>
                  </a:lnTo>
                  <a:lnTo>
                    <a:pt x="284695" y="141922"/>
                  </a:lnTo>
                  <a:close/>
                </a:path>
                <a:path w="824229" h="171450">
                  <a:moveTo>
                    <a:pt x="313080" y="28384"/>
                  </a:moveTo>
                  <a:lnTo>
                    <a:pt x="283845" y="28384"/>
                  </a:lnTo>
                  <a:lnTo>
                    <a:pt x="283845" y="56769"/>
                  </a:lnTo>
                  <a:lnTo>
                    <a:pt x="283845" y="57619"/>
                  </a:lnTo>
                  <a:lnTo>
                    <a:pt x="283845" y="86004"/>
                  </a:lnTo>
                  <a:lnTo>
                    <a:pt x="313080" y="86004"/>
                  </a:lnTo>
                  <a:lnTo>
                    <a:pt x="313080" y="57619"/>
                  </a:lnTo>
                  <a:lnTo>
                    <a:pt x="313080" y="56769"/>
                  </a:lnTo>
                  <a:lnTo>
                    <a:pt x="313080" y="28384"/>
                  </a:lnTo>
                  <a:close/>
                </a:path>
                <a:path w="824229" h="171450">
                  <a:moveTo>
                    <a:pt x="767232" y="56769"/>
                  </a:moveTo>
                  <a:lnTo>
                    <a:pt x="738847" y="56769"/>
                  </a:lnTo>
                  <a:lnTo>
                    <a:pt x="737997" y="56769"/>
                  </a:lnTo>
                  <a:lnTo>
                    <a:pt x="710463" y="56769"/>
                  </a:lnTo>
                  <a:lnTo>
                    <a:pt x="710463" y="28384"/>
                  </a:lnTo>
                  <a:lnTo>
                    <a:pt x="682078" y="28384"/>
                  </a:lnTo>
                  <a:lnTo>
                    <a:pt x="681240" y="28384"/>
                  </a:lnTo>
                  <a:lnTo>
                    <a:pt x="652843" y="28384"/>
                  </a:lnTo>
                  <a:lnTo>
                    <a:pt x="652843" y="56769"/>
                  </a:lnTo>
                  <a:lnTo>
                    <a:pt x="568540" y="56769"/>
                  </a:lnTo>
                  <a:lnTo>
                    <a:pt x="568540" y="29235"/>
                  </a:lnTo>
                  <a:lnTo>
                    <a:pt x="596925" y="29235"/>
                  </a:lnTo>
                  <a:lnTo>
                    <a:pt x="596925" y="0"/>
                  </a:lnTo>
                  <a:lnTo>
                    <a:pt x="568540" y="0"/>
                  </a:lnTo>
                  <a:lnTo>
                    <a:pt x="567690" y="0"/>
                  </a:lnTo>
                  <a:lnTo>
                    <a:pt x="539305" y="0"/>
                  </a:lnTo>
                  <a:lnTo>
                    <a:pt x="539305" y="28384"/>
                  </a:lnTo>
                  <a:lnTo>
                    <a:pt x="539305" y="29235"/>
                  </a:lnTo>
                  <a:lnTo>
                    <a:pt x="539305" y="56769"/>
                  </a:lnTo>
                  <a:lnTo>
                    <a:pt x="511771" y="56769"/>
                  </a:lnTo>
                  <a:lnTo>
                    <a:pt x="511771" y="28384"/>
                  </a:lnTo>
                  <a:lnTo>
                    <a:pt x="482536" y="28384"/>
                  </a:lnTo>
                  <a:lnTo>
                    <a:pt x="482536" y="56769"/>
                  </a:lnTo>
                  <a:lnTo>
                    <a:pt x="454152" y="56769"/>
                  </a:lnTo>
                  <a:lnTo>
                    <a:pt x="454152" y="85153"/>
                  </a:lnTo>
                  <a:lnTo>
                    <a:pt x="454152" y="86004"/>
                  </a:lnTo>
                  <a:lnTo>
                    <a:pt x="454152" y="113538"/>
                  </a:lnTo>
                  <a:lnTo>
                    <a:pt x="426618" y="113538"/>
                  </a:lnTo>
                  <a:lnTo>
                    <a:pt x="426618" y="85153"/>
                  </a:lnTo>
                  <a:lnTo>
                    <a:pt x="398233" y="85153"/>
                  </a:lnTo>
                  <a:lnTo>
                    <a:pt x="398233" y="57619"/>
                  </a:lnTo>
                  <a:lnTo>
                    <a:pt x="426618" y="57619"/>
                  </a:lnTo>
                  <a:lnTo>
                    <a:pt x="426618" y="29235"/>
                  </a:lnTo>
                  <a:lnTo>
                    <a:pt x="455002" y="29235"/>
                  </a:lnTo>
                  <a:lnTo>
                    <a:pt x="455002" y="0"/>
                  </a:lnTo>
                  <a:lnTo>
                    <a:pt x="426618" y="0"/>
                  </a:lnTo>
                  <a:lnTo>
                    <a:pt x="425767" y="0"/>
                  </a:lnTo>
                  <a:lnTo>
                    <a:pt x="340614" y="0"/>
                  </a:lnTo>
                  <a:lnTo>
                    <a:pt x="340614" y="29235"/>
                  </a:lnTo>
                  <a:lnTo>
                    <a:pt x="368998" y="29235"/>
                  </a:lnTo>
                  <a:lnTo>
                    <a:pt x="369849" y="29235"/>
                  </a:lnTo>
                  <a:lnTo>
                    <a:pt x="397383" y="29235"/>
                  </a:lnTo>
                  <a:lnTo>
                    <a:pt x="397383" y="56769"/>
                  </a:lnTo>
                  <a:lnTo>
                    <a:pt x="368998" y="56769"/>
                  </a:lnTo>
                  <a:lnTo>
                    <a:pt x="368998" y="85153"/>
                  </a:lnTo>
                  <a:lnTo>
                    <a:pt x="340614" y="85153"/>
                  </a:lnTo>
                  <a:lnTo>
                    <a:pt x="340614" y="114388"/>
                  </a:lnTo>
                  <a:lnTo>
                    <a:pt x="368998" y="114388"/>
                  </a:lnTo>
                  <a:lnTo>
                    <a:pt x="368998" y="141922"/>
                  </a:lnTo>
                  <a:lnTo>
                    <a:pt x="368998" y="142773"/>
                  </a:lnTo>
                  <a:lnTo>
                    <a:pt x="368998" y="171157"/>
                  </a:lnTo>
                  <a:lnTo>
                    <a:pt x="398233" y="171157"/>
                  </a:lnTo>
                  <a:lnTo>
                    <a:pt x="398233" y="142773"/>
                  </a:lnTo>
                  <a:lnTo>
                    <a:pt x="398233" y="141922"/>
                  </a:lnTo>
                  <a:lnTo>
                    <a:pt x="398233" y="114388"/>
                  </a:lnTo>
                  <a:lnTo>
                    <a:pt x="425767" y="114388"/>
                  </a:lnTo>
                  <a:lnTo>
                    <a:pt x="425767" y="142773"/>
                  </a:lnTo>
                  <a:lnTo>
                    <a:pt x="454152" y="142773"/>
                  </a:lnTo>
                  <a:lnTo>
                    <a:pt x="455002" y="142773"/>
                  </a:lnTo>
                  <a:lnTo>
                    <a:pt x="482536" y="142773"/>
                  </a:lnTo>
                  <a:lnTo>
                    <a:pt x="482536" y="171157"/>
                  </a:lnTo>
                  <a:lnTo>
                    <a:pt x="511771" y="171157"/>
                  </a:lnTo>
                  <a:lnTo>
                    <a:pt x="511771" y="141922"/>
                  </a:lnTo>
                  <a:lnTo>
                    <a:pt x="483387" y="141922"/>
                  </a:lnTo>
                  <a:lnTo>
                    <a:pt x="483387" y="114388"/>
                  </a:lnTo>
                  <a:lnTo>
                    <a:pt x="483387" y="113538"/>
                  </a:lnTo>
                  <a:lnTo>
                    <a:pt x="483387" y="86004"/>
                  </a:lnTo>
                  <a:lnTo>
                    <a:pt x="483387" y="85153"/>
                  </a:lnTo>
                  <a:lnTo>
                    <a:pt x="483387" y="57619"/>
                  </a:lnTo>
                  <a:lnTo>
                    <a:pt x="510921" y="57619"/>
                  </a:lnTo>
                  <a:lnTo>
                    <a:pt x="510921" y="86004"/>
                  </a:lnTo>
                  <a:lnTo>
                    <a:pt x="539305" y="86004"/>
                  </a:lnTo>
                  <a:lnTo>
                    <a:pt x="540156" y="86004"/>
                  </a:lnTo>
                  <a:lnTo>
                    <a:pt x="567690" y="86004"/>
                  </a:lnTo>
                  <a:lnTo>
                    <a:pt x="568540" y="86004"/>
                  </a:lnTo>
                  <a:lnTo>
                    <a:pt x="596074" y="86004"/>
                  </a:lnTo>
                  <a:lnTo>
                    <a:pt x="596074" y="113538"/>
                  </a:lnTo>
                  <a:lnTo>
                    <a:pt x="568540" y="113538"/>
                  </a:lnTo>
                  <a:lnTo>
                    <a:pt x="567690" y="113538"/>
                  </a:lnTo>
                  <a:lnTo>
                    <a:pt x="539305" y="113538"/>
                  </a:lnTo>
                  <a:lnTo>
                    <a:pt x="539305" y="141922"/>
                  </a:lnTo>
                  <a:lnTo>
                    <a:pt x="539305" y="142773"/>
                  </a:lnTo>
                  <a:lnTo>
                    <a:pt x="539305" y="171157"/>
                  </a:lnTo>
                  <a:lnTo>
                    <a:pt x="568540" y="171157"/>
                  </a:lnTo>
                  <a:lnTo>
                    <a:pt x="568540" y="142773"/>
                  </a:lnTo>
                  <a:lnTo>
                    <a:pt x="596074" y="142773"/>
                  </a:lnTo>
                  <a:lnTo>
                    <a:pt x="596074" y="171157"/>
                  </a:lnTo>
                  <a:lnTo>
                    <a:pt x="625309" y="171157"/>
                  </a:lnTo>
                  <a:lnTo>
                    <a:pt x="625309" y="142773"/>
                  </a:lnTo>
                  <a:lnTo>
                    <a:pt x="652843" y="142773"/>
                  </a:lnTo>
                  <a:lnTo>
                    <a:pt x="652843" y="171157"/>
                  </a:lnTo>
                  <a:lnTo>
                    <a:pt x="682078" y="171157"/>
                  </a:lnTo>
                  <a:lnTo>
                    <a:pt x="682078" y="142773"/>
                  </a:lnTo>
                  <a:lnTo>
                    <a:pt x="709612" y="142773"/>
                  </a:lnTo>
                  <a:lnTo>
                    <a:pt x="709612" y="171157"/>
                  </a:lnTo>
                  <a:lnTo>
                    <a:pt x="738847" y="171157"/>
                  </a:lnTo>
                  <a:lnTo>
                    <a:pt x="738847" y="142773"/>
                  </a:lnTo>
                  <a:lnTo>
                    <a:pt x="738847" y="141922"/>
                  </a:lnTo>
                  <a:lnTo>
                    <a:pt x="738847" y="113538"/>
                  </a:lnTo>
                  <a:lnTo>
                    <a:pt x="710463" y="113538"/>
                  </a:lnTo>
                  <a:lnTo>
                    <a:pt x="709612" y="113538"/>
                  </a:lnTo>
                  <a:lnTo>
                    <a:pt x="681240" y="113538"/>
                  </a:lnTo>
                  <a:lnTo>
                    <a:pt x="681240" y="141922"/>
                  </a:lnTo>
                  <a:lnTo>
                    <a:pt x="653694" y="141922"/>
                  </a:lnTo>
                  <a:lnTo>
                    <a:pt x="653694" y="114388"/>
                  </a:lnTo>
                  <a:lnTo>
                    <a:pt x="653694" y="113538"/>
                  </a:lnTo>
                  <a:lnTo>
                    <a:pt x="653694" y="86004"/>
                  </a:lnTo>
                  <a:lnTo>
                    <a:pt x="681240" y="86004"/>
                  </a:lnTo>
                  <a:lnTo>
                    <a:pt x="682078" y="86004"/>
                  </a:lnTo>
                  <a:lnTo>
                    <a:pt x="767232" y="86004"/>
                  </a:lnTo>
                  <a:lnTo>
                    <a:pt x="767232" y="56769"/>
                  </a:lnTo>
                  <a:close/>
                </a:path>
                <a:path w="824229" h="171450">
                  <a:moveTo>
                    <a:pt x="795629" y="113538"/>
                  </a:moveTo>
                  <a:lnTo>
                    <a:pt x="766394" y="113538"/>
                  </a:lnTo>
                  <a:lnTo>
                    <a:pt x="766394" y="142773"/>
                  </a:lnTo>
                  <a:lnTo>
                    <a:pt x="795629" y="142773"/>
                  </a:lnTo>
                  <a:lnTo>
                    <a:pt x="795629" y="113538"/>
                  </a:lnTo>
                  <a:close/>
                </a:path>
                <a:path w="824229" h="171450">
                  <a:moveTo>
                    <a:pt x="824001" y="28384"/>
                  </a:moveTo>
                  <a:lnTo>
                    <a:pt x="794766" y="28384"/>
                  </a:lnTo>
                  <a:lnTo>
                    <a:pt x="794766" y="56769"/>
                  </a:lnTo>
                  <a:lnTo>
                    <a:pt x="794766" y="57619"/>
                  </a:lnTo>
                  <a:lnTo>
                    <a:pt x="794766" y="86004"/>
                  </a:lnTo>
                  <a:lnTo>
                    <a:pt x="824001" y="86004"/>
                  </a:lnTo>
                  <a:lnTo>
                    <a:pt x="824001" y="57619"/>
                  </a:lnTo>
                  <a:lnTo>
                    <a:pt x="824001" y="56769"/>
                  </a:lnTo>
                  <a:lnTo>
                    <a:pt x="824001" y="28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86490" y="5858247"/>
              <a:ext cx="824230" cy="200025"/>
            </a:xfrm>
            <a:custGeom>
              <a:avLst/>
              <a:gdLst/>
              <a:ahLst/>
              <a:cxnLst/>
              <a:rect l="l" t="t" r="r" b="b"/>
              <a:pathLst>
                <a:path w="824229" h="200025">
                  <a:moveTo>
                    <a:pt x="199542" y="113538"/>
                  </a:moveTo>
                  <a:lnTo>
                    <a:pt x="170307" y="113538"/>
                  </a:lnTo>
                  <a:lnTo>
                    <a:pt x="170307" y="141922"/>
                  </a:lnTo>
                  <a:lnTo>
                    <a:pt x="142773" y="141922"/>
                  </a:lnTo>
                  <a:lnTo>
                    <a:pt x="142773" y="113538"/>
                  </a:lnTo>
                  <a:lnTo>
                    <a:pt x="114388" y="113538"/>
                  </a:lnTo>
                  <a:lnTo>
                    <a:pt x="114388" y="85153"/>
                  </a:lnTo>
                  <a:lnTo>
                    <a:pt x="86004" y="85153"/>
                  </a:lnTo>
                  <a:lnTo>
                    <a:pt x="86004" y="57619"/>
                  </a:lnTo>
                  <a:lnTo>
                    <a:pt x="86004" y="56769"/>
                  </a:lnTo>
                  <a:lnTo>
                    <a:pt x="86004" y="28384"/>
                  </a:lnTo>
                  <a:lnTo>
                    <a:pt x="56769" y="28384"/>
                  </a:lnTo>
                  <a:lnTo>
                    <a:pt x="56769" y="56769"/>
                  </a:lnTo>
                  <a:lnTo>
                    <a:pt x="29235" y="56769"/>
                  </a:lnTo>
                  <a:lnTo>
                    <a:pt x="29235" y="28384"/>
                  </a:lnTo>
                  <a:lnTo>
                    <a:pt x="0" y="28384"/>
                  </a:lnTo>
                  <a:lnTo>
                    <a:pt x="0" y="57619"/>
                  </a:lnTo>
                  <a:lnTo>
                    <a:pt x="28384" y="57619"/>
                  </a:lnTo>
                  <a:lnTo>
                    <a:pt x="28384" y="86004"/>
                  </a:lnTo>
                  <a:lnTo>
                    <a:pt x="56769" y="86004"/>
                  </a:lnTo>
                  <a:lnTo>
                    <a:pt x="57619" y="86004"/>
                  </a:lnTo>
                  <a:lnTo>
                    <a:pt x="85153" y="86004"/>
                  </a:lnTo>
                  <a:lnTo>
                    <a:pt x="85153" y="113538"/>
                  </a:lnTo>
                  <a:lnTo>
                    <a:pt x="0" y="113538"/>
                  </a:lnTo>
                  <a:lnTo>
                    <a:pt x="0" y="141922"/>
                  </a:lnTo>
                  <a:lnTo>
                    <a:pt x="0" y="142773"/>
                  </a:lnTo>
                  <a:lnTo>
                    <a:pt x="0" y="170307"/>
                  </a:lnTo>
                  <a:lnTo>
                    <a:pt x="0" y="171157"/>
                  </a:lnTo>
                  <a:lnTo>
                    <a:pt x="0" y="199542"/>
                  </a:lnTo>
                  <a:lnTo>
                    <a:pt x="29235" y="199542"/>
                  </a:lnTo>
                  <a:lnTo>
                    <a:pt x="29235" y="171157"/>
                  </a:lnTo>
                  <a:lnTo>
                    <a:pt x="56769" y="171157"/>
                  </a:lnTo>
                  <a:lnTo>
                    <a:pt x="57619" y="171157"/>
                  </a:lnTo>
                  <a:lnTo>
                    <a:pt x="85153" y="171157"/>
                  </a:lnTo>
                  <a:lnTo>
                    <a:pt x="85153" y="199542"/>
                  </a:lnTo>
                  <a:lnTo>
                    <a:pt x="114388" y="199542"/>
                  </a:lnTo>
                  <a:lnTo>
                    <a:pt x="114388" y="170307"/>
                  </a:lnTo>
                  <a:lnTo>
                    <a:pt x="86004" y="170307"/>
                  </a:lnTo>
                  <a:lnTo>
                    <a:pt x="86004" y="142773"/>
                  </a:lnTo>
                  <a:lnTo>
                    <a:pt x="86004" y="141922"/>
                  </a:lnTo>
                  <a:lnTo>
                    <a:pt x="86004" y="114388"/>
                  </a:lnTo>
                  <a:lnTo>
                    <a:pt x="113538" y="114388"/>
                  </a:lnTo>
                  <a:lnTo>
                    <a:pt x="113538" y="142773"/>
                  </a:lnTo>
                  <a:lnTo>
                    <a:pt x="141922" y="142773"/>
                  </a:lnTo>
                  <a:lnTo>
                    <a:pt x="141922" y="171157"/>
                  </a:lnTo>
                  <a:lnTo>
                    <a:pt x="171157" y="171157"/>
                  </a:lnTo>
                  <a:lnTo>
                    <a:pt x="171157" y="142773"/>
                  </a:lnTo>
                  <a:lnTo>
                    <a:pt x="199542" y="142773"/>
                  </a:lnTo>
                  <a:lnTo>
                    <a:pt x="199542" y="113538"/>
                  </a:lnTo>
                  <a:close/>
                </a:path>
                <a:path w="824229" h="200025">
                  <a:moveTo>
                    <a:pt x="256311" y="141922"/>
                  </a:moveTo>
                  <a:lnTo>
                    <a:pt x="227076" y="141922"/>
                  </a:lnTo>
                  <a:lnTo>
                    <a:pt x="227076" y="171157"/>
                  </a:lnTo>
                  <a:lnTo>
                    <a:pt x="256311" y="171157"/>
                  </a:lnTo>
                  <a:lnTo>
                    <a:pt x="256311" y="141922"/>
                  </a:lnTo>
                  <a:close/>
                </a:path>
                <a:path w="824229" h="200025">
                  <a:moveTo>
                    <a:pt x="341464" y="141922"/>
                  </a:moveTo>
                  <a:lnTo>
                    <a:pt x="313080" y="141922"/>
                  </a:lnTo>
                  <a:lnTo>
                    <a:pt x="312229" y="141922"/>
                  </a:lnTo>
                  <a:lnTo>
                    <a:pt x="283845" y="141922"/>
                  </a:lnTo>
                  <a:lnTo>
                    <a:pt x="283845" y="171157"/>
                  </a:lnTo>
                  <a:lnTo>
                    <a:pt x="312229" y="171157"/>
                  </a:lnTo>
                  <a:lnTo>
                    <a:pt x="313080" y="171157"/>
                  </a:lnTo>
                  <a:lnTo>
                    <a:pt x="341464" y="171157"/>
                  </a:lnTo>
                  <a:lnTo>
                    <a:pt x="341464" y="141922"/>
                  </a:lnTo>
                  <a:close/>
                </a:path>
                <a:path w="824229" h="200025">
                  <a:moveTo>
                    <a:pt x="596925" y="85153"/>
                  </a:moveTo>
                  <a:lnTo>
                    <a:pt x="568540" y="85153"/>
                  </a:lnTo>
                  <a:lnTo>
                    <a:pt x="567690" y="85153"/>
                  </a:lnTo>
                  <a:lnTo>
                    <a:pt x="539305" y="85153"/>
                  </a:lnTo>
                  <a:lnTo>
                    <a:pt x="539305" y="113538"/>
                  </a:lnTo>
                  <a:lnTo>
                    <a:pt x="510921" y="113538"/>
                  </a:lnTo>
                  <a:lnTo>
                    <a:pt x="510921" y="141922"/>
                  </a:lnTo>
                  <a:lnTo>
                    <a:pt x="510921" y="142773"/>
                  </a:lnTo>
                  <a:lnTo>
                    <a:pt x="510921" y="171157"/>
                  </a:lnTo>
                  <a:lnTo>
                    <a:pt x="539305" y="171157"/>
                  </a:lnTo>
                  <a:lnTo>
                    <a:pt x="540156" y="171157"/>
                  </a:lnTo>
                  <a:lnTo>
                    <a:pt x="568540" y="171157"/>
                  </a:lnTo>
                  <a:lnTo>
                    <a:pt x="568540" y="141922"/>
                  </a:lnTo>
                  <a:lnTo>
                    <a:pt x="540156" y="141922"/>
                  </a:lnTo>
                  <a:lnTo>
                    <a:pt x="540156" y="114388"/>
                  </a:lnTo>
                  <a:lnTo>
                    <a:pt x="567690" y="114388"/>
                  </a:lnTo>
                  <a:lnTo>
                    <a:pt x="568540" y="114388"/>
                  </a:lnTo>
                  <a:lnTo>
                    <a:pt x="596925" y="114388"/>
                  </a:lnTo>
                  <a:lnTo>
                    <a:pt x="596925" y="85153"/>
                  </a:lnTo>
                  <a:close/>
                </a:path>
                <a:path w="824229" h="200025">
                  <a:moveTo>
                    <a:pt x="824001" y="0"/>
                  </a:moveTo>
                  <a:lnTo>
                    <a:pt x="824001" y="0"/>
                  </a:lnTo>
                  <a:lnTo>
                    <a:pt x="709612" y="0"/>
                  </a:lnTo>
                  <a:lnTo>
                    <a:pt x="709612" y="28384"/>
                  </a:lnTo>
                  <a:lnTo>
                    <a:pt x="681240" y="28384"/>
                  </a:lnTo>
                  <a:lnTo>
                    <a:pt x="681240" y="56769"/>
                  </a:lnTo>
                  <a:lnTo>
                    <a:pt x="653694" y="56769"/>
                  </a:lnTo>
                  <a:lnTo>
                    <a:pt x="653694" y="28384"/>
                  </a:lnTo>
                  <a:lnTo>
                    <a:pt x="625309" y="28384"/>
                  </a:lnTo>
                  <a:lnTo>
                    <a:pt x="624459" y="28384"/>
                  </a:lnTo>
                  <a:lnTo>
                    <a:pt x="454152" y="28384"/>
                  </a:lnTo>
                  <a:lnTo>
                    <a:pt x="454152" y="56769"/>
                  </a:lnTo>
                  <a:lnTo>
                    <a:pt x="454152" y="57619"/>
                  </a:lnTo>
                  <a:lnTo>
                    <a:pt x="454152" y="85153"/>
                  </a:lnTo>
                  <a:lnTo>
                    <a:pt x="425767" y="85153"/>
                  </a:lnTo>
                  <a:lnTo>
                    <a:pt x="425767" y="113538"/>
                  </a:lnTo>
                  <a:lnTo>
                    <a:pt x="398233" y="113538"/>
                  </a:lnTo>
                  <a:lnTo>
                    <a:pt x="398233" y="85153"/>
                  </a:lnTo>
                  <a:lnTo>
                    <a:pt x="369849" y="85153"/>
                  </a:lnTo>
                  <a:lnTo>
                    <a:pt x="368998" y="85153"/>
                  </a:lnTo>
                  <a:lnTo>
                    <a:pt x="341464" y="85153"/>
                  </a:lnTo>
                  <a:lnTo>
                    <a:pt x="341464" y="57619"/>
                  </a:lnTo>
                  <a:lnTo>
                    <a:pt x="341464" y="56769"/>
                  </a:lnTo>
                  <a:lnTo>
                    <a:pt x="341464" y="28384"/>
                  </a:lnTo>
                  <a:lnTo>
                    <a:pt x="313080" y="28384"/>
                  </a:lnTo>
                  <a:lnTo>
                    <a:pt x="312229" y="28384"/>
                  </a:lnTo>
                  <a:lnTo>
                    <a:pt x="284695" y="28384"/>
                  </a:lnTo>
                  <a:lnTo>
                    <a:pt x="283845" y="28384"/>
                  </a:lnTo>
                  <a:lnTo>
                    <a:pt x="255460" y="28384"/>
                  </a:lnTo>
                  <a:lnTo>
                    <a:pt x="255460" y="56769"/>
                  </a:lnTo>
                  <a:lnTo>
                    <a:pt x="171157" y="56769"/>
                  </a:lnTo>
                  <a:lnTo>
                    <a:pt x="171157" y="28384"/>
                  </a:lnTo>
                  <a:lnTo>
                    <a:pt x="141922" y="28384"/>
                  </a:lnTo>
                  <a:lnTo>
                    <a:pt x="141922" y="57619"/>
                  </a:lnTo>
                  <a:lnTo>
                    <a:pt x="170307" y="57619"/>
                  </a:lnTo>
                  <a:lnTo>
                    <a:pt x="170307" y="86004"/>
                  </a:lnTo>
                  <a:lnTo>
                    <a:pt x="198691" y="86004"/>
                  </a:lnTo>
                  <a:lnTo>
                    <a:pt x="199542" y="86004"/>
                  </a:lnTo>
                  <a:lnTo>
                    <a:pt x="227076" y="86004"/>
                  </a:lnTo>
                  <a:lnTo>
                    <a:pt x="227076" y="114388"/>
                  </a:lnTo>
                  <a:lnTo>
                    <a:pt x="256311" y="114388"/>
                  </a:lnTo>
                  <a:lnTo>
                    <a:pt x="256311" y="86004"/>
                  </a:lnTo>
                  <a:lnTo>
                    <a:pt x="283845" y="86004"/>
                  </a:lnTo>
                  <a:lnTo>
                    <a:pt x="284695" y="86004"/>
                  </a:lnTo>
                  <a:lnTo>
                    <a:pt x="312229" y="86004"/>
                  </a:lnTo>
                  <a:lnTo>
                    <a:pt x="312229" y="114388"/>
                  </a:lnTo>
                  <a:lnTo>
                    <a:pt x="397383" y="114388"/>
                  </a:lnTo>
                  <a:lnTo>
                    <a:pt x="397383" y="142773"/>
                  </a:lnTo>
                  <a:lnTo>
                    <a:pt x="425767" y="142773"/>
                  </a:lnTo>
                  <a:lnTo>
                    <a:pt x="425767" y="171157"/>
                  </a:lnTo>
                  <a:lnTo>
                    <a:pt x="454152" y="171157"/>
                  </a:lnTo>
                  <a:lnTo>
                    <a:pt x="455002" y="171157"/>
                  </a:lnTo>
                  <a:lnTo>
                    <a:pt x="483387" y="171157"/>
                  </a:lnTo>
                  <a:lnTo>
                    <a:pt x="483387" y="141922"/>
                  </a:lnTo>
                  <a:lnTo>
                    <a:pt x="455002" y="141922"/>
                  </a:lnTo>
                  <a:lnTo>
                    <a:pt x="454152" y="141922"/>
                  </a:lnTo>
                  <a:lnTo>
                    <a:pt x="426618" y="141922"/>
                  </a:lnTo>
                  <a:lnTo>
                    <a:pt x="426618" y="114388"/>
                  </a:lnTo>
                  <a:lnTo>
                    <a:pt x="454152" y="114388"/>
                  </a:lnTo>
                  <a:lnTo>
                    <a:pt x="455002" y="114388"/>
                  </a:lnTo>
                  <a:lnTo>
                    <a:pt x="483387" y="114388"/>
                  </a:lnTo>
                  <a:lnTo>
                    <a:pt x="483387" y="86004"/>
                  </a:lnTo>
                  <a:lnTo>
                    <a:pt x="483387" y="85153"/>
                  </a:lnTo>
                  <a:lnTo>
                    <a:pt x="483387" y="57619"/>
                  </a:lnTo>
                  <a:lnTo>
                    <a:pt x="510921" y="57619"/>
                  </a:lnTo>
                  <a:lnTo>
                    <a:pt x="652843" y="57619"/>
                  </a:lnTo>
                  <a:lnTo>
                    <a:pt x="652843" y="86004"/>
                  </a:lnTo>
                  <a:lnTo>
                    <a:pt x="681240" y="86004"/>
                  </a:lnTo>
                  <a:lnTo>
                    <a:pt x="681240" y="113538"/>
                  </a:lnTo>
                  <a:lnTo>
                    <a:pt x="652843" y="113538"/>
                  </a:lnTo>
                  <a:lnTo>
                    <a:pt x="652843" y="141922"/>
                  </a:lnTo>
                  <a:lnTo>
                    <a:pt x="625309" y="141922"/>
                  </a:lnTo>
                  <a:lnTo>
                    <a:pt x="624459" y="141922"/>
                  </a:lnTo>
                  <a:lnTo>
                    <a:pt x="596074" y="141922"/>
                  </a:lnTo>
                  <a:lnTo>
                    <a:pt x="596074" y="171157"/>
                  </a:lnTo>
                  <a:lnTo>
                    <a:pt x="710463" y="171157"/>
                  </a:lnTo>
                  <a:lnTo>
                    <a:pt x="710463" y="142773"/>
                  </a:lnTo>
                  <a:lnTo>
                    <a:pt x="737997" y="142773"/>
                  </a:lnTo>
                  <a:lnTo>
                    <a:pt x="738847" y="142773"/>
                  </a:lnTo>
                  <a:lnTo>
                    <a:pt x="766394" y="142773"/>
                  </a:lnTo>
                  <a:lnTo>
                    <a:pt x="766394" y="171157"/>
                  </a:lnTo>
                  <a:lnTo>
                    <a:pt x="794766" y="171157"/>
                  </a:lnTo>
                  <a:lnTo>
                    <a:pt x="795629" y="171157"/>
                  </a:lnTo>
                  <a:lnTo>
                    <a:pt x="824001" y="171157"/>
                  </a:lnTo>
                  <a:lnTo>
                    <a:pt x="824001" y="141922"/>
                  </a:lnTo>
                  <a:lnTo>
                    <a:pt x="795629" y="141922"/>
                  </a:lnTo>
                  <a:lnTo>
                    <a:pt x="794766" y="141922"/>
                  </a:lnTo>
                  <a:lnTo>
                    <a:pt x="767232" y="141922"/>
                  </a:lnTo>
                  <a:lnTo>
                    <a:pt x="767232" y="113538"/>
                  </a:lnTo>
                  <a:lnTo>
                    <a:pt x="738847" y="113538"/>
                  </a:lnTo>
                  <a:lnTo>
                    <a:pt x="738847" y="85153"/>
                  </a:lnTo>
                  <a:lnTo>
                    <a:pt x="710463" y="85153"/>
                  </a:lnTo>
                  <a:lnTo>
                    <a:pt x="709612" y="85153"/>
                  </a:lnTo>
                  <a:lnTo>
                    <a:pt x="709612" y="114388"/>
                  </a:lnTo>
                  <a:lnTo>
                    <a:pt x="709612" y="141922"/>
                  </a:lnTo>
                  <a:lnTo>
                    <a:pt x="682078" y="141922"/>
                  </a:lnTo>
                  <a:lnTo>
                    <a:pt x="682078" y="114388"/>
                  </a:lnTo>
                  <a:lnTo>
                    <a:pt x="709612" y="114388"/>
                  </a:lnTo>
                  <a:lnTo>
                    <a:pt x="709612" y="85153"/>
                  </a:lnTo>
                  <a:lnTo>
                    <a:pt x="682078" y="85153"/>
                  </a:lnTo>
                  <a:lnTo>
                    <a:pt x="682078" y="57619"/>
                  </a:lnTo>
                  <a:lnTo>
                    <a:pt x="709612" y="57619"/>
                  </a:lnTo>
                  <a:lnTo>
                    <a:pt x="710463" y="57619"/>
                  </a:lnTo>
                  <a:lnTo>
                    <a:pt x="738847" y="57619"/>
                  </a:lnTo>
                  <a:lnTo>
                    <a:pt x="738847" y="29235"/>
                  </a:lnTo>
                  <a:lnTo>
                    <a:pt x="766394" y="29235"/>
                  </a:lnTo>
                  <a:lnTo>
                    <a:pt x="766394" y="57619"/>
                  </a:lnTo>
                  <a:lnTo>
                    <a:pt x="794766" y="57619"/>
                  </a:lnTo>
                  <a:lnTo>
                    <a:pt x="795629" y="57619"/>
                  </a:lnTo>
                  <a:lnTo>
                    <a:pt x="824001" y="57619"/>
                  </a:lnTo>
                  <a:lnTo>
                    <a:pt x="824001" y="29235"/>
                  </a:lnTo>
                  <a:lnTo>
                    <a:pt x="824001" y="28384"/>
                  </a:lnTo>
                  <a:lnTo>
                    <a:pt x="8240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86490" y="6028554"/>
              <a:ext cx="824230" cy="142875"/>
            </a:xfrm>
            <a:custGeom>
              <a:avLst/>
              <a:gdLst/>
              <a:ahLst/>
              <a:cxnLst/>
              <a:rect l="l" t="t" r="r" b="b"/>
              <a:pathLst>
                <a:path w="824229" h="142875">
                  <a:moveTo>
                    <a:pt x="29235" y="28384"/>
                  </a:moveTo>
                  <a:lnTo>
                    <a:pt x="0" y="28384"/>
                  </a:lnTo>
                  <a:lnTo>
                    <a:pt x="0" y="56769"/>
                  </a:lnTo>
                  <a:lnTo>
                    <a:pt x="0" y="57619"/>
                  </a:lnTo>
                  <a:lnTo>
                    <a:pt x="0" y="86004"/>
                  </a:lnTo>
                  <a:lnTo>
                    <a:pt x="29235" y="86004"/>
                  </a:lnTo>
                  <a:lnTo>
                    <a:pt x="29235" y="57619"/>
                  </a:lnTo>
                  <a:lnTo>
                    <a:pt x="29235" y="56769"/>
                  </a:lnTo>
                  <a:lnTo>
                    <a:pt x="29235" y="28384"/>
                  </a:lnTo>
                  <a:close/>
                </a:path>
                <a:path w="824229" h="142875">
                  <a:moveTo>
                    <a:pt x="426618" y="0"/>
                  </a:moveTo>
                  <a:lnTo>
                    <a:pt x="398233" y="0"/>
                  </a:lnTo>
                  <a:lnTo>
                    <a:pt x="397383" y="0"/>
                  </a:lnTo>
                  <a:lnTo>
                    <a:pt x="368998" y="0"/>
                  </a:lnTo>
                  <a:lnTo>
                    <a:pt x="368998" y="28384"/>
                  </a:lnTo>
                  <a:lnTo>
                    <a:pt x="368998" y="29235"/>
                  </a:lnTo>
                  <a:lnTo>
                    <a:pt x="368998" y="56769"/>
                  </a:lnTo>
                  <a:lnTo>
                    <a:pt x="341464" y="56769"/>
                  </a:lnTo>
                  <a:lnTo>
                    <a:pt x="341464" y="29235"/>
                  </a:lnTo>
                  <a:lnTo>
                    <a:pt x="341464" y="28384"/>
                  </a:lnTo>
                  <a:lnTo>
                    <a:pt x="341464" y="0"/>
                  </a:lnTo>
                  <a:lnTo>
                    <a:pt x="340614" y="0"/>
                  </a:lnTo>
                  <a:lnTo>
                    <a:pt x="340614" y="86004"/>
                  </a:lnTo>
                  <a:lnTo>
                    <a:pt x="340614" y="113538"/>
                  </a:lnTo>
                  <a:lnTo>
                    <a:pt x="313080" y="113538"/>
                  </a:lnTo>
                  <a:lnTo>
                    <a:pt x="312229" y="113538"/>
                  </a:lnTo>
                  <a:lnTo>
                    <a:pt x="284695" y="113538"/>
                  </a:lnTo>
                  <a:lnTo>
                    <a:pt x="283845" y="113538"/>
                  </a:lnTo>
                  <a:lnTo>
                    <a:pt x="256311" y="113538"/>
                  </a:lnTo>
                  <a:lnTo>
                    <a:pt x="256311" y="86004"/>
                  </a:lnTo>
                  <a:lnTo>
                    <a:pt x="284695" y="86004"/>
                  </a:lnTo>
                  <a:lnTo>
                    <a:pt x="284695" y="57619"/>
                  </a:lnTo>
                  <a:lnTo>
                    <a:pt x="312229" y="57619"/>
                  </a:lnTo>
                  <a:lnTo>
                    <a:pt x="312229" y="86004"/>
                  </a:lnTo>
                  <a:lnTo>
                    <a:pt x="340614" y="86004"/>
                  </a:lnTo>
                  <a:lnTo>
                    <a:pt x="340614" y="0"/>
                  </a:lnTo>
                  <a:lnTo>
                    <a:pt x="312229" y="0"/>
                  </a:lnTo>
                  <a:lnTo>
                    <a:pt x="312229" y="28384"/>
                  </a:lnTo>
                  <a:lnTo>
                    <a:pt x="284695" y="28384"/>
                  </a:lnTo>
                  <a:lnTo>
                    <a:pt x="284695" y="0"/>
                  </a:lnTo>
                  <a:lnTo>
                    <a:pt x="283845" y="0"/>
                  </a:lnTo>
                  <a:lnTo>
                    <a:pt x="283845" y="29235"/>
                  </a:lnTo>
                  <a:lnTo>
                    <a:pt x="283845" y="56769"/>
                  </a:lnTo>
                  <a:lnTo>
                    <a:pt x="256311" y="56769"/>
                  </a:lnTo>
                  <a:lnTo>
                    <a:pt x="256311" y="29235"/>
                  </a:lnTo>
                  <a:lnTo>
                    <a:pt x="283845" y="29235"/>
                  </a:lnTo>
                  <a:lnTo>
                    <a:pt x="283845" y="0"/>
                  </a:lnTo>
                  <a:lnTo>
                    <a:pt x="255460" y="0"/>
                  </a:lnTo>
                  <a:lnTo>
                    <a:pt x="255460" y="28384"/>
                  </a:lnTo>
                  <a:lnTo>
                    <a:pt x="255460" y="57619"/>
                  </a:lnTo>
                  <a:lnTo>
                    <a:pt x="255460" y="85153"/>
                  </a:lnTo>
                  <a:lnTo>
                    <a:pt x="227926" y="85153"/>
                  </a:lnTo>
                  <a:lnTo>
                    <a:pt x="227926" y="57619"/>
                  </a:lnTo>
                  <a:lnTo>
                    <a:pt x="255460" y="57619"/>
                  </a:lnTo>
                  <a:lnTo>
                    <a:pt x="255460" y="28384"/>
                  </a:lnTo>
                  <a:lnTo>
                    <a:pt x="227926" y="28384"/>
                  </a:lnTo>
                  <a:lnTo>
                    <a:pt x="227926" y="0"/>
                  </a:lnTo>
                  <a:lnTo>
                    <a:pt x="199542" y="0"/>
                  </a:lnTo>
                  <a:lnTo>
                    <a:pt x="198691" y="0"/>
                  </a:lnTo>
                  <a:lnTo>
                    <a:pt x="198691" y="29235"/>
                  </a:lnTo>
                  <a:lnTo>
                    <a:pt x="198691" y="56769"/>
                  </a:lnTo>
                  <a:lnTo>
                    <a:pt x="86004" y="56769"/>
                  </a:lnTo>
                  <a:lnTo>
                    <a:pt x="86004" y="29235"/>
                  </a:lnTo>
                  <a:lnTo>
                    <a:pt x="198691" y="29235"/>
                  </a:lnTo>
                  <a:lnTo>
                    <a:pt x="198691" y="0"/>
                  </a:lnTo>
                  <a:lnTo>
                    <a:pt x="85153" y="0"/>
                  </a:lnTo>
                  <a:lnTo>
                    <a:pt x="85153" y="28384"/>
                  </a:lnTo>
                  <a:lnTo>
                    <a:pt x="56769" y="28384"/>
                  </a:lnTo>
                  <a:lnTo>
                    <a:pt x="56769" y="56769"/>
                  </a:lnTo>
                  <a:lnTo>
                    <a:pt x="56769" y="57619"/>
                  </a:lnTo>
                  <a:lnTo>
                    <a:pt x="56769" y="86004"/>
                  </a:lnTo>
                  <a:lnTo>
                    <a:pt x="85153" y="86004"/>
                  </a:lnTo>
                  <a:lnTo>
                    <a:pt x="86004" y="86004"/>
                  </a:lnTo>
                  <a:lnTo>
                    <a:pt x="227076" y="86004"/>
                  </a:lnTo>
                  <a:lnTo>
                    <a:pt x="227076" y="113538"/>
                  </a:lnTo>
                  <a:lnTo>
                    <a:pt x="227076" y="114388"/>
                  </a:lnTo>
                  <a:lnTo>
                    <a:pt x="227076" y="142773"/>
                  </a:lnTo>
                  <a:lnTo>
                    <a:pt x="255460" y="142773"/>
                  </a:lnTo>
                  <a:lnTo>
                    <a:pt x="341464" y="142773"/>
                  </a:lnTo>
                  <a:lnTo>
                    <a:pt x="341464" y="114388"/>
                  </a:lnTo>
                  <a:lnTo>
                    <a:pt x="368998" y="114388"/>
                  </a:lnTo>
                  <a:lnTo>
                    <a:pt x="368998" y="142773"/>
                  </a:lnTo>
                  <a:lnTo>
                    <a:pt x="398233" y="142773"/>
                  </a:lnTo>
                  <a:lnTo>
                    <a:pt x="398233" y="114388"/>
                  </a:lnTo>
                  <a:lnTo>
                    <a:pt x="398233" y="113538"/>
                  </a:lnTo>
                  <a:lnTo>
                    <a:pt x="398233" y="86004"/>
                  </a:lnTo>
                  <a:lnTo>
                    <a:pt x="426618" y="86004"/>
                  </a:lnTo>
                  <a:lnTo>
                    <a:pt x="426618" y="56769"/>
                  </a:lnTo>
                  <a:lnTo>
                    <a:pt x="398233" y="56769"/>
                  </a:lnTo>
                  <a:lnTo>
                    <a:pt x="398233" y="29235"/>
                  </a:lnTo>
                  <a:lnTo>
                    <a:pt x="426618" y="29235"/>
                  </a:lnTo>
                  <a:lnTo>
                    <a:pt x="426618" y="0"/>
                  </a:lnTo>
                  <a:close/>
                </a:path>
                <a:path w="824229" h="142875">
                  <a:moveTo>
                    <a:pt x="653694" y="113538"/>
                  </a:moveTo>
                  <a:lnTo>
                    <a:pt x="624459" y="113538"/>
                  </a:lnTo>
                  <a:lnTo>
                    <a:pt x="624459" y="142773"/>
                  </a:lnTo>
                  <a:lnTo>
                    <a:pt x="653694" y="142773"/>
                  </a:lnTo>
                  <a:lnTo>
                    <a:pt x="653694" y="113538"/>
                  </a:lnTo>
                  <a:close/>
                </a:path>
                <a:path w="824229" h="142875">
                  <a:moveTo>
                    <a:pt x="824001" y="56769"/>
                  </a:moveTo>
                  <a:lnTo>
                    <a:pt x="794766" y="56769"/>
                  </a:lnTo>
                  <a:lnTo>
                    <a:pt x="794766" y="85153"/>
                  </a:lnTo>
                  <a:lnTo>
                    <a:pt x="767232" y="85153"/>
                  </a:lnTo>
                  <a:lnTo>
                    <a:pt x="767232" y="56769"/>
                  </a:lnTo>
                  <a:lnTo>
                    <a:pt x="738847" y="56769"/>
                  </a:lnTo>
                  <a:lnTo>
                    <a:pt x="738847" y="29235"/>
                  </a:lnTo>
                  <a:lnTo>
                    <a:pt x="767232" y="29235"/>
                  </a:lnTo>
                  <a:lnTo>
                    <a:pt x="767232" y="0"/>
                  </a:lnTo>
                  <a:lnTo>
                    <a:pt x="738847" y="0"/>
                  </a:lnTo>
                  <a:lnTo>
                    <a:pt x="737997" y="0"/>
                  </a:lnTo>
                  <a:lnTo>
                    <a:pt x="710463" y="0"/>
                  </a:lnTo>
                  <a:lnTo>
                    <a:pt x="709612" y="0"/>
                  </a:lnTo>
                  <a:lnTo>
                    <a:pt x="681240" y="0"/>
                  </a:lnTo>
                  <a:lnTo>
                    <a:pt x="681240" y="28384"/>
                  </a:lnTo>
                  <a:lnTo>
                    <a:pt x="681240" y="29235"/>
                  </a:lnTo>
                  <a:lnTo>
                    <a:pt x="681240" y="56769"/>
                  </a:lnTo>
                  <a:lnTo>
                    <a:pt x="653694" y="56769"/>
                  </a:lnTo>
                  <a:lnTo>
                    <a:pt x="653694" y="29235"/>
                  </a:lnTo>
                  <a:lnTo>
                    <a:pt x="653694" y="28384"/>
                  </a:lnTo>
                  <a:lnTo>
                    <a:pt x="653694" y="0"/>
                  </a:lnTo>
                  <a:lnTo>
                    <a:pt x="624459" y="0"/>
                  </a:lnTo>
                  <a:lnTo>
                    <a:pt x="624459" y="28384"/>
                  </a:lnTo>
                  <a:lnTo>
                    <a:pt x="624459" y="29235"/>
                  </a:lnTo>
                  <a:lnTo>
                    <a:pt x="624459" y="56769"/>
                  </a:lnTo>
                  <a:lnTo>
                    <a:pt x="596925" y="56769"/>
                  </a:lnTo>
                  <a:lnTo>
                    <a:pt x="596925" y="29235"/>
                  </a:lnTo>
                  <a:lnTo>
                    <a:pt x="596925" y="28384"/>
                  </a:lnTo>
                  <a:lnTo>
                    <a:pt x="596925" y="0"/>
                  </a:lnTo>
                  <a:lnTo>
                    <a:pt x="567690" y="0"/>
                  </a:lnTo>
                  <a:lnTo>
                    <a:pt x="567690" y="85153"/>
                  </a:lnTo>
                  <a:lnTo>
                    <a:pt x="540156" y="85153"/>
                  </a:lnTo>
                  <a:lnTo>
                    <a:pt x="539305" y="85153"/>
                  </a:lnTo>
                  <a:lnTo>
                    <a:pt x="511771" y="85153"/>
                  </a:lnTo>
                  <a:lnTo>
                    <a:pt x="511771" y="56769"/>
                  </a:lnTo>
                  <a:lnTo>
                    <a:pt x="483387" y="56769"/>
                  </a:lnTo>
                  <a:lnTo>
                    <a:pt x="483387" y="28384"/>
                  </a:lnTo>
                  <a:lnTo>
                    <a:pt x="454152" y="28384"/>
                  </a:lnTo>
                  <a:lnTo>
                    <a:pt x="454152" y="113538"/>
                  </a:lnTo>
                  <a:lnTo>
                    <a:pt x="425767" y="113538"/>
                  </a:lnTo>
                  <a:lnTo>
                    <a:pt x="425767" y="142773"/>
                  </a:lnTo>
                  <a:lnTo>
                    <a:pt x="454152" y="142773"/>
                  </a:lnTo>
                  <a:lnTo>
                    <a:pt x="455002" y="142773"/>
                  </a:lnTo>
                  <a:lnTo>
                    <a:pt x="482536" y="142773"/>
                  </a:lnTo>
                  <a:lnTo>
                    <a:pt x="483387" y="142773"/>
                  </a:lnTo>
                  <a:lnTo>
                    <a:pt x="511771" y="142773"/>
                  </a:lnTo>
                  <a:lnTo>
                    <a:pt x="511771" y="114388"/>
                  </a:lnTo>
                  <a:lnTo>
                    <a:pt x="539305" y="114388"/>
                  </a:lnTo>
                  <a:lnTo>
                    <a:pt x="539305" y="142773"/>
                  </a:lnTo>
                  <a:lnTo>
                    <a:pt x="567690" y="142773"/>
                  </a:lnTo>
                  <a:lnTo>
                    <a:pt x="568540" y="142773"/>
                  </a:lnTo>
                  <a:lnTo>
                    <a:pt x="596925" y="142773"/>
                  </a:lnTo>
                  <a:lnTo>
                    <a:pt x="596925" y="114388"/>
                  </a:lnTo>
                  <a:lnTo>
                    <a:pt x="596925" y="113538"/>
                  </a:lnTo>
                  <a:lnTo>
                    <a:pt x="596925" y="86004"/>
                  </a:lnTo>
                  <a:lnTo>
                    <a:pt x="624459" y="86004"/>
                  </a:lnTo>
                  <a:lnTo>
                    <a:pt x="625309" y="86004"/>
                  </a:lnTo>
                  <a:lnTo>
                    <a:pt x="652843" y="86004"/>
                  </a:lnTo>
                  <a:lnTo>
                    <a:pt x="653694" y="86004"/>
                  </a:lnTo>
                  <a:lnTo>
                    <a:pt x="681240" y="86004"/>
                  </a:lnTo>
                  <a:lnTo>
                    <a:pt x="681240" y="114388"/>
                  </a:lnTo>
                  <a:lnTo>
                    <a:pt x="709612" y="114388"/>
                  </a:lnTo>
                  <a:lnTo>
                    <a:pt x="710463" y="114388"/>
                  </a:lnTo>
                  <a:lnTo>
                    <a:pt x="738847" y="114388"/>
                  </a:lnTo>
                  <a:lnTo>
                    <a:pt x="738847" y="86004"/>
                  </a:lnTo>
                  <a:lnTo>
                    <a:pt x="766394" y="86004"/>
                  </a:lnTo>
                  <a:lnTo>
                    <a:pt x="766394" y="114388"/>
                  </a:lnTo>
                  <a:lnTo>
                    <a:pt x="794766" y="114388"/>
                  </a:lnTo>
                  <a:lnTo>
                    <a:pt x="795629" y="114388"/>
                  </a:lnTo>
                  <a:lnTo>
                    <a:pt x="824001" y="114388"/>
                  </a:lnTo>
                  <a:lnTo>
                    <a:pt x="824001" y="86004"/>
                  </a:lnTo>
                  <a:lnTo>
                    <a:pt x="824001" y="85153"/>
                  </a:lnTo>
                  <a:lnTo>
                    <a:pt x="824001" y="567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713566" y="6142092"/>
              <a:ext cx="568960" cy="200025"/>
            </a:xfrm>
            <a:custGeom>
              <a:avLst/>
              <a:gdLst/>
              <a:ahLst/>
              <a:cxnLst/>
              <a:rect l="l" t="t" r="r" b="b"/>
              <a:pathLst>
                <a:path w="568959" h="200025">
                  <a:moveTo>
                    <a:pt x="57619" y="28384"/>
                  </a:moveTo>
                  <a:lnTo>
                    <a:pt x="29235" y="28384"/>
                  </a:lnTo>
                  <a:lnTo>
                    <a:pt x="28384" y="28384"/>
                  </a:lnTo>
                  <a:lnTo>
                    <a:pt x="0" y="28384"/>
                  </a:lnTo>
                  <a:lnTo>
                    <a:pt x="0" y="56769"/>
                  </a:lnTo>
                  <a:lnTo>
                    <a:pt x="0" y="171157"/>
                  </a:lnTo>
                  <a:lnTo>
                    <a:pt x="28384" y="171157"/>
                  </a:lnTo>
                  <a:lnTo>
                    <a:pt x="28384" y="199542"/>
                  </a:lnTo>
                  <a:lnTo>
                    <a:pt x="57619" y="199542"/>
                  </a:lnTo>
                  <a:lnTo>
                    <a:pt x="57619" y="171157"/>
                  </a:lnTo>
                  <a:lnTo>
                    <a:pt x="57619" y="170307"/>
                  </a:lnTo>
                  <a:lnTo>
                    <a:pt x="57619" y="85153"/>
                  </a:lnTo>
                  <a:lnTo>
                    <a:pt x="29235" y="85153"/>
                  </a:lnTo>
                  <a:lnTo>
                    <a:pt x="29235" y="57619"/>
                  </a:lnTo>
                  <a:lnTo>
                    <a:pt x="57619" y="57619"/>
                  </a:lnTo>
                  <a:lnTo>
                    <a:pt x="57619" y="28384"/>
                  </a:lnTo>
                  <a:close/>
                </a:path>
                <a:path w="568959" h="200025">
                  <a:moveTo>
                    <a:pt x="199542" y="28384"/>
                  </a:moveTo>
                  <a:lnTo>
                    <a:pt x="199542" y="28384"/>
                  </a:lnTo>
                  <a:lnTo>
                    <a:pt x="113538" y="28384"/>
                  </a:lnTo>
                  <a:lnTo>
                    <a:pt x="113538" y="57619"/>
                  </a:lnTo>
                  <a:lnTo>
                    <a:pt x="199542" y="57619"/>
                  </a:lnTo>
                  <a:lnTo>
                    <a:pt x="199542" y="28384"/>
                  </a:lnTo>
                  <a:close/>
                </a:path>
                <a:path w="568959" h="200025">
                  <a:moveTo>
                    <a:pt x="426618" y="0"/>
                  </a:moveTo>
                  <a:lnTo>
                    <a:pt x="397383" y="0"/>
                  </a:lnTo>
                  <a:lnTo>
                    <a:pt x="397383" y="29235"/>
                  </a:lnTo>
                  <a:lnTo>
                    <a:pt x="426618" y="29235"/>
                  </a:lnTo>
                  <a:lnTo>
                    <a:pt x="426618" y="0"/>
                  </a:lnTo>
                  <a:close/>
                </a:path>
                <a:path w="568959" h="200025">
                  <a:moveTo>
                    <a:pt x="568553" y="113538"/>
                  </a:moveTo>
                  <a:lnTo>
                    <a:pt x="539318" y="113538"/>
                  </a:lnTo>
                  <a:lnTo>
                    <a:pt x="539318" y="141922"/>
                  </a:lnTo>
                  <a:lnTo>
                    <a:pt x="539318" y="142773"/>
                  </a:lnTo>
                  <a:lnTo>
                    <a:pt x="539318" y="171157"/>
                  </a:lnTo>
                  <a:lnTo>
                    <a:pt x="568553" y="171157"/>
                  </a:lnTo>
                  <a:lnTo>
                    <a:pt x="568553" y="142773"/>
                  </a:lnTo>
                  <a:lnTo>
                    <a:pt x="568553" y="141922"/>
                  </a:lnTo>
                  <a:lnTo>
                    <a:pt x="568553" y="113538"/>
                  </a:lnTo>
                  <a:close/>
                </a:path>
                <a:path w="568959" h="200025">
                  <a:moveTo>
                    <a:pt x="568553" y="28384"/>
                  </a:moveTo>
                  <a:lnTo>
                    <a:pt x="539318" y="28384"/>
                  </a:lnTo>
                  <a:lnTo>
                    <a:pt x="539318" y="56769"/>
                  </a:lnTo>
                  <a:lnTo>
                    <a:pt x="511771" y="56769"/>
                  </a:lnTo>
                  <a:lnTo>
                    <a:pt x="511771" y="28384"/>
                  </a:lnTo>
                  <a:lnTo>
                    <a:pt x="483387" y="28384"/>
                  </a:lnTo>
                  <a:lnTo>
                    <a:pt x="483387" y="0"/>
                  </a:lnTo>
                  <a:lnTo>
                    <a:pt x="482536" y="0"/>
                  </a:lnTo>
                  <a:lnTo>
                    <a:pt x="482536" y="86004"/>
                  </a:lnTo>
                  <a:lnTo>
                    <a:pt x="482536" y="113538"/>
                  </a:lnTo>
                  <a:lnTo>
                    <a:pt x="455002" y="113538"/>
                  </a:lnTo>
                  <a:lnTo>
                    <a:pt x="455002" y="86004"/>
                  </a:lnTo>
                  <a:lnTo>
                    <a:pt x="482536" y="86004"/>
                  </a:lnTo>
                  <a:lnTo>
                    <a:pt x="482536" y="0"/>
                  </a:lnTo>
                  <a:lnTo>
                    <a:pt x="454164" y="0"/>
                  </a:lnTo>
                  <a:lnTo>
                    <a:pt x="454164" y="28384"/>
                  </a:lnTo>
                  <a:lnTo>
                    <a:pt x="454164" y="29235"/>
                  </a:lnTo>
                  <a:lnTo>
                    <a:pt x="454164" y="56769"/>
                  </a:lnTo>
                  <a:lnTo>
                    <a:pt x="426618" y="56769"/>
                  </a:lnTo>
                  <a:lnTo>
                    <a:pt x="425767" y="56769"/>
                  </a:lnTo>
                  <a:lnTo>
                    <a:pt x="425767" y="86004"/>
                  </a:lnTo>
                  <a:lnTo>
                    <a:pt x="425767" y="113538"/>
                  </a:lnTo>
                  <a:lnTo>
                    <a:pt x="398233" y="113538"/>
                  </a:lnTo>
                  <a:lnTo>
                    <a:pt x="398233" y="86004"/>
                  </a:lnTo>
                  <a:lnTo>
                    <a:pt x="425767" y="86004"/>
                  </a:lnTo>
                  <a:lnTo>
                    <a:pt x="425767" y="56769"/>
                  </a:lnTo>
                  <a:lnTo>
                    <a:pt x="398233" y="56769"/>
                  </a:lnTo>
                  <a:lnTo>
                    <a:pt x="397383" y="56769"/>
                  </a:lnTo>
                  <a:lnTo>
                    <a:pt x="369849" y="56769"/>
                  </a:lnTo>
                  <a:lnTo>
                    <a:pt x="369849" y="28384"/>
                  </a:lnTo>
                  <a:lnTo>
                    <a:pt x="341464" y="28384"/>
                  </a:lnTo>
                  <a:lnTo>
                    <a:pt x="340614" y="28384"/>
                  </a:lnTo>
                  <a:lnTo>
                    <a:pt x="340614" y="57619"/>
                  </a:lnTo>
                  <a:lnTo>
                    <a:pt x="340614" y="85153"/>
                  </a:lnTo>
                  <a:lnTo>
                    <a:pt x="340614" y="142773"/>
                  </a:lnTo>
                  <a:lnTo>
                    <a:pt x="340614" y="170307"/>
                  </a:lnTo>
                  <a:lnTo>
                    <a:pt x="313080" y="170307"/>
                  </a:lnTo>
                  <a:lnTo>
                    <a:pt x="313080" y="142773"/>
                  </a:lnTo>
                  <a:lnTo>
                    <a:pt x="340614" y="142773"/>
                  </a:lnTo>
                  <a:lnTo>
                    <a:pt x="340614" y="85153"/>
                  </a:lnTo>
                  <a:lnTo>
                    <a:pt x="256311" y="85153"/>
                  </a:lnTo>
                  <a:lnTo>
                    <a:pt x="256311" y="57619"/>
                  </a:lnTo>
                  <a:lnTo>
                    <a:pt x="340614" y="57619"/>
                  </a:lnTo>
                  <a:lnTo>
                    <a:pt x="340614" y="28384"/>
                  </a:lnTo>
                  <a:lnTo>
                    <a:pt x="255460" y="28384"/>
                  </a:lnTo>
                  <a:lnTo>
                    <a:pt x="255460" y="86004"/>
                  </a:lnTo>
                  <a:lnTo>
                    <a:pt x="255460" y="113538"/>
                  </a:lnTo>
                  <a:lnTo>
                    <a:pt x="227926" y="113538"/>
                  </a:lnTo>
                  <a:lnTo>
                    <a:pt x="227926" y="86004"/>
                  </a:lnTo>
                  <a:lnTo>
                    <a:pt x="255460" y="86004"/>
                  </a:lnTo>
                  <a:lnTo>
                    <a:pt x="255460" y="28384"/>
                  </a:lnTo>
                  <a:lnTo>
                    <a:pt x="227076" y="28384"/>
                  </a:lnTo>
                  <a:lnTo>
                    <a:pt x="227076" y="56769"/>
                  </a:lnTo>
                  <a:lnTo>
                    <a:pt x="227076" y="57619"/>
                  </a:lnTo>
                  <a:lnTo>
                    <a:pt x="227076" y="85153"/>
                  </a:lnTo>
                  <a:lnTo>
                    <a:pt x="198691" y="85153"/>
                  </a:lnTo>
                  <a:lnTo>
                    <a:pt x="198691" y="113538"/>
                  </a:lnTo>
                  <a:lnTo>
                    <a:pt x="170307" y="113538"/>
                  </a:lnTo>
                  <a:lnTo>
                    <a:pt x="170307" y="141922"/>
                  </a:lnTo>
                  <a:lnTo>
                    <a:pt x="142773" y="141922"/>
                  </a:lnTo>
                  <a:lnTo>
                    <a:pt x="142773" y="114388"/>
                  </a:lnTo>
                  <a:lnTo>
                    <a:pt x="142773" y="113538"/>
                  </a:lnTo>
                  <a:lnTo>
                    <a:pt x="142773" y="85153"/>
                  </a:lnTo>
                  <a:lnTo>
                    <a:pt x="114388" y="85153"/>
                  </a:lnTo>
                  <a:lnTo>
                    <a:pt x="113538" y="85153"/>
                  </a:lnTo>
                  <a:lnTo>
                    <a:pt x="85153" y="85153"/>
                  </a:lnTo>
                  <a:lnTo>
                    <a:pt x="85153" y="114388"/>
                  </a:lnTo>
                  <a:lnTo>
                    <a:pt x="113538" y="114388"/>
                  </a:lnTo>
                  <a:lnTo>
                    <a:pt x="113538" y="141922"/>
                  </a:lnTo>
                  <a:lnTo>
                    <a:pt x="85153" y="141922"/>
                  </a:lnTo>
                  <a:lnTo>
                    <a:pt x="85153" y="171157"/>
                  </a:lnTo>
                  <a:lnTo>
                    <a:pt x="113538" y="171157"/>
                  </a:lnTo>
                  <a:lnTo>
                    <a:pt x="114388" y="171157"/>
                  </a:lnTo>
                  <a:lnTo>
                    <a:pt x="141922" y="171157"/>
                  </a:lnTo>
                  <a:lnTo>
                    <a:pt x="141922" y="199542"/>
                  </a:lnTo>
                  <a:lnTo>
                    <a:pt x="227926" y="199542"/>
                  </a:lnTo>
                  <a:lnTo>
                    <a:pt x="227926" y="171157"/>
                  </a:lnTo>
                  <a:lnTo>
                    <a:pt x="227926" y="170307"/>
                  </a:lnTo>
                  <a:lnTo>
                    <a:pt x="227926" y="142773"/>
                  </a:lnTo>
                  <a:lnTo>
                    <a:pt x="256311" y="142773"/>
                  </a:lnTo>
                  <a:lnTo>
                    <a:pt x="256311" y="114388"/>
                  </a:lnTo>
                  <a:lnTo>
                    <a:pt x="283845" y="114388"/>
                  </a:lnTo>
                  <a:lnTo>
                    <a:pt x="283845" y="141922"/>
                  </a:lnTo>
                  <a:lnTo>
                    <a:pt x="283845" y="142773"/>
                  </a:lnTo>
                  <a:lnTo>
                    <a:pt x="283845" y="170307"/>
                  </a:lnTo>
                  <a:lnTo>
                    <a:pt x="255460" y="170307"/>
                  </a:lnTo>
                  <a:lnTo>
                    <a:pt x="255460" y="199542"/>
                  </a:lnTo>
                  <a:lnTo>
                    <a:pt x="284695" y="199542"/>
                  </a:lnTo>
                  <a:lnTo>
                    <a:pt x="284695" y="171157"/>
                  </a:lnTo>
                  <a:lnTo>
                    <a:pt x="312229" y="171157"/>
                  </a:lnTo>
                  <a:lnTo>
                    <a:pt x="312229" y="199542"/>
                  </a:lnTo>
                  <a:lnTo>
                    <a:pt x="341464" y="199542"/>
                  </a:lnTo>
                  <a:lnTo>
                    <a:pt x="341464" y="171157"/>
                  </a:lnTo>
                  <a:lnTo>
                    <a:pt x="369849" y="171157"/>
                  </a:lnTo>
                  <a:lnTo>
                    <a:pt x="369849" y="142773"/>
                  </a:lnTo>
                  <a:lnTo>
                    <a:pt x="397383" y="142773"/>
                  </a:lnTo>
                  <a:lnTo>
                    <a:pt x="397383" y="171157"/>
                  </a:lnTo>
                  <a:lnTo>
                    <a:pt x="426618" y="171157"/>
                  </a:lnTo>
                  <a:lnTo>
                    <a:pt x="426618" y="142773"/>
                  </a:lnTo>
                  <a:lnTo>
                    <a:pt x="454164" y="142773"/>
                  </a:lnTo>
                  <a:lnTo>
                    <a:pt x="454164" y="170307"/>
                  </a:lnTo>
                  <a:lnTo>
                    <a:pt x="454164" y="171157"/>
                  </a:lnTo>
                  <a:lnTo>
                    <a:pt x="454164" y="199542"/>
                  </a:lnTo>
                  <a:lnTo>
                    <a:pt x="483387" y="199542"/>
                  </a:lnTo>
                  <a:lnTo>
                    <a:pt x="483387" y="171157"/>
                  </a:lnTo>
                  <a:lnTo>
                    <a:pt x="511771" y="171157"/>
                  </a:lnTo>
                  <a:lnTo>
                    <a:pt x="511771" y="86004"/>
                  </a:lnTo>
                  <a:lnTo>
                    <a:pt x="540156" y="86004"/>
                  </a:lnTo>
                  <a:lnTo>
                    <a:pt x="540156" y="57619"/>
                  </a:lnTo>
                  <a:lnTo>
                    <a:pt x="568553" y="57619"/>
                  </a:lnTo>
                  <a:lnTo>
                    <a:pt x="568553" y="28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86490" y="5518230"/>
              <a:ext cx="823594" cy="823594"/>
            </a:xfrm>
            <a:custGeom>
              <a:avLst/>
              <a:gdLst/>
              <a:ahLst/>
              <a:cxnLst/>
              <a:rect l="l" t="t" r="r" b="b"/>
              <a:pathLst>
                <a:path w="823595" h="823595">
                  <a:moveTo>
                    <a:pt x="141922" y="680631"/>
                  </a:moveTo>
                  <a:lnTo>
                    <a:pt x="56769" y="680631"/>
                  </a:lnTo>
                  <a:lnTo>
                    <a:pt x="56769" y="765784"/>
                  </a:lnTo>
                  <a:lnTo>
                    <a:pt x="141922" y="765784"/>
                  </a:lnTo>
                  <a:lnTo>
                    <a:pt x="141922" y="680631"/>
                  </a:lnTo>
                  <a:close/>
                </a:path>
                <a:path w="823595" h="823595">
                  <a:moveTo>
                    <a:pt x="141922" y="56172"/>
                  </a:moveTo>
                  <a:lnTo>
                    <a:pt x="56769" y="56172"/>
                  </a:lnTo>
                  <a:lnTo>
                    <a:pt x="56769" y="141325"/>
                  </a:lnTo>
                  <a:lnTo>
                    <a:pt x="141922" y="141325"/>
                  </a:lnTo>
                  <a:lnTo>
                    <a:pt x="141922" y="56172"/>
                  </a:lnTo>
                  <a:close/>
                </a:path>
                <a:path w="823595" h="823595">
                  <a:moveTo>
                    <a:pt x="198691" y="623570"/>
                  </a:moveTo>
                  <a:lnTo>
                    <a:pt x="170307" y="623570"/>
                  </a:lnTo>
                  <a:lnTo>
                    <a:pt x="170307" y="652780"/>
                  </a:lnTo>
                  <a:lnTo>
                    <a:pt x="170307" y="793750"/>
                  </a:lnTo>
                  <a:lnTo>
                    <a:pt x="28384" y="793750"/>
                  </a:lnTo>
                  <a:lnTo>
                    <a:pt x="28384" y="652780"/>
                  </a:lnTo>
                  <a:lnTo>
                    <a:pt x="170307" y="652780"/>
                  </a:lnTo>
                  <a:lnTo>
                    <a:pt x="170307" y="623570"/>
                  </a:lnTo>
                  <a:lnTo>
                    <a:pt x="0" y="623570"/>
                  </a:lnTo>
                  <a:lnTo>
                    <a:pt x="0" y="652780"/>
                  </a:lnTo>
                  <a:lnTo>
                    <a:pt x="0" y="793750"/>
                  </a:lnTo>
                  <a:lnTo>
                    <a:pt x="0" y="822960"/>
                  </a:lnTo>
                  <a:lnTo>
                    <a:pt x="198691" y="822960"/>
                  </a:lnTo>
                  <a:lnTo>
                    <a:pt x="198691" y="794169"/>
                  </a:lnTo>
                  <a:lnTo>
                    <a:pt x="198691" y="793750"/>
                  </a:lnTo>
                  <a:lnTo>
                    <a:pt x="198691" y="652780"/>
                  </a:lnTo>
                  <a:lnTo>
                    <a:pt x="198691" y="652246"/>
                  </a:lnTo>
                  <a:lnTo>
                    <a:pt x="198691" y="623570"/>
                  </a:lnTo>
                  <a:close/>
                </a:path>
                <a:path w="823595" h="823595">
                  <a:moveTo>
                    <a:pt x="198691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70180"/>
                  </a:lnTo>
                  <a:lnTo>
                    <a:pt x="0" y="198120"/>
                  </a:lnTo>
                  <a:lnTo>
                    <a:pt x="198691" y="198120"/>
                  </a:lnTo>
                  <a:lnTo>
                    <a:pt x="198691" y="170180"/>
                  </a:lnTo>
                  <a:lnTo>
                    <a:pt x="28384" y="170180"/>
                  </a:lnTo>
                  <a:lnTo>
                    <a:pt x="28384" y="27940"/>
                  </a:lnTo>
                  <a:lnTo>
                    <a:pt x="170307" y="27940"/>
                  </a:lnTo>
                  <a:lnTo>
                    <a:pt x="170307" y="169710"/>
                  </a:lnTo>
                  <a:lnTo>
                    <a:pt x="198691" y="169710"/>
                  </a:lnTo>
                  <a:lnTo>
                    <a:pt x="198691" y="27940"/>
                  </a:lnTo>
                  <a:lnTo>
                    <a:pt x="198691" y="27787"/>
                  </a:lnTo>
                  <a:lnTo>
                    <a:pt x="198691" y="0"/>
                  </a:lnTo>
                  <a:close/>
                </a:path>
                <a:path w="823595" h="823595">
                  <a:moveTo>
                    <a:pt x="766394" y="56172"/>
                  </a:moveTo>
                  <a:lnTo>
                    <a:pt x="681240" y="56172"/>
                  </a:lnTo>
                  <a:lnTo>
                    <a:pt x="681240" y="141325"/>
                  </a:lnTo>
                  <a:lnTo>
                    <a:pt x="766394" y="141325"/>
                  </a:lnTo>
                  <a:lnTo>
                    <a:pt x="766394" y="56172"/>
                  </a:lnTo>
                  <a:close/>
                </a:path>
                <a:path w="823595" h="823595">
                  <a:moveTo>
                    <a:pt x="767232" y="794169"/>
                  </a:moveTo>
                  <a:lnTo>
                    <a:pt x="767232" y="794169"/>
                  </a:lnTo>
                  <a:lnTo>
                    <a:pt x="681240" y="794169"/>
                  </a:lnTo>
                  <a:lnTo>
                    <a:pt x="681240" y="823404"/>
                  </a:lnTo>
                  <a:lnTo>
                    <a:pt x="767232" y="823404"/>
                  </a:lnTo>
                  <a:lnTo>
                    <a:pt x="767232" y="794169"/>
                  </a:lnTo>
                  <a:close/>
                </a:path>
                <a:path w="823595" h="823595">
                  <a:moveTo>
                    <a:pt x="823150" y="0"/>
                  </a:moveTo>
                  <a:lnTo>
                    <a:pt x="624459" y="0"/>
                  </a:lnTo>
                  <a:lnTo>
                    <a:pt x="624459" y="27940"/>
                  </a:lnTo>
                  <a:lnTo>
                    <a:pt x="624459" y="170180"/>
                  </a:lnTo>
                  <a:lnTo>
                    <a:pt x="624459" y="198120"/>
                  </a:lnTo>
                  <a:lnTo>
                    <a:pt x="823150" y="198120"/>
                  </a:lnTo>
                  <a:lnTo>
                    <a:pt x="823150" y="170180"/>
                  </a:lnTo>
                  <a:lnTo>
                    <a:pt x="652843" y="170180"/>
                  </a:lnTo>
                  <a:lnTo>
                    <a:pt x="652843" y="27940"/>
                  </a:lnTo>
                  <a:lnTo>
                    <a:pt x="794766" y="27940"/>
                  </a:lnTo>
                  <a:lnTo>
                    <a:pt x="794766" y="169710"/>
                  </a:lnTo>
                  <a:lnTo>
                    <a:pt x="823150" y="169710"/>
                  </a:lnTo>
                  <a:lnTo>
                    <a:pt x="823150" y="27940"/>
                  </a:lnTo>
                  <a:lnTo>
                    <a:pt x="823150" y="27787"/>
                  </a:lnTo>
                  <a:lnTo>
                    <a:pt x="823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0722" y="7022242"/>
            <a:ext cx="9265699" cy="14813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260290" y="6855786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274955" h="274954">
                <a:moveTo>
                  <a:pt x="101027" y="0"/>
                </a:moveTo>
                <a:lnTo>
                  <a:pt x="0" y="0"/>
                </a:lnTo>
                <a:lnTo>
                  <a:pt x="0" y="5942"/>
                </a:lnTo>
                <a:lnTo>
                  <a:pt x="2244" y="5942"/>
                </a:lnTo>
                <a:lnTo>
                  <a:pt x="7034" y="7185"/>
                </a:lnTo>
                <a:lnTo>
                  <a:pt x="136339" y="274650"/>
                </a:lnTo>
                <a:lnTo>
                  <a:pt x="160574" y="218926"/>
                </a:lnTo>
                <a:lnTo>
                  <a:pt x="151949" y="218926"/>
                </a:lnTo>
                <a:lnTo>
                  <a:pt x="75488" y="43858"/>
                </a:lnTo>
                <a:lnTo>
                  <a:pt x="72099" y="36676"/>
                </a:lnTo>
                <a:lnTo>
                  <a:pt x="69269" y="29294"/>
                </a:lnTo>
                <a:lnTo>
                  <a:pt x="68607" y="21914"/>
                </a:lnTo>
                <a:lnTo>
                  <a:pt x="71723" y="14738"/>
                </a:lnTo>
                <a:lnTo>
                  <a:pt x="75902" y="9705"/>
                </a:lnTo>
                <a:lnTo>
                  <a:pt x="83365" y="7185"/>
                </a:lnTo>
                <a:lnTo>
                  <a:pt x="101027" y="5388"/>
                </a:lnTo>
                <a:lnTo>
                  <a:pt x="101027" y="0"/>
                </a:lnTo>
                <a:close/>
              </a:path>
              <a:path w="274955" h="274954">
                <a:moveTo>
                  <a:pt x="273427" y="5942"/>
                </a:moveTo>
                <a:lnTo>
                  <a:pt x="198604" y="5942"/>
                </a:lnTo>
                <a:lnTo>
                  <a:pt x="213132" y="8938"/>
                </a:lnTo>
                <a:lnTo>
                  <a:pt x="226430" y="18337"/>
                </a:lnTo>
                <a:lnTo>
                  <a:pt x="229565" y="37745"/>
                </a:lnTo>
                <a:lnTo>
                  <a:pt x="228865" y="40490"/>
                </a:lnTo>
                <a:lnTo>
                  <a:pt x="227920" y="43858"/>
                </a:lnTo>
                <a:lnTo>
                  <a:pt x="226688" y="46730"/>
                </a:lnTo>
                <a:lnTo>
                  <a:pt x="151949" y="218926"/>
                </a:lnTo>
                <a:lnTo>
                  <a:pt x="160574" y="218926"/>
                </a:lnTo>
                <a:lnTo>
                  <a:pt x="232023" y="54640"/>
                </a:lnTo>
                <a:lnTo>
                  <a:pt x="237889" y="40490"/>
                </a:lnTo>
                <a:lnTo>
                  <a:pt x="245372" y="26104"/>
                </a:lnTo>
                <a:lnTo>
                  <a:pt x="255935" y="13942"/>
                </a:lnTo>
                <a:lnTo>
                  <a:pt x="271040" y="6465"/>
                </a:lnTo>
                <a:lnTo>
                  <a:pt x="273427" y="5942"/>
                </a:lnTo>
                <a:close/>
              </a:path>
              <a:path w="274955" h="274954">
                <a:moveTo>
                  <a:pt x="274327" y="0"/>
                </a:moveTo>
                <a:lnTo>
                  <a:pt x="191776" y="0"/>
                </a:lnTo>
                <a:lnTo>
                  <a:pt x="191776" y="5942"/>
                </a:lnTo>
                <a:lnTo>
                  <a:pt x="274327" y="5942"/>
                </a:lnTo>
                <a:lnTo>
                  <a:pt x="274327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3582" y="6852911"/>
            <a:ext cx="407034" cy="275590"/>
          </a:xfrm>
          <a:custGeom>
            <a:avLst/>
            <a:gdLst/>
            <a:ahLst/>
            <a:cxnLst/>
            <a:rect l="l" t="t" r="r" b="b"/>
            <a:pathLst>
              <a:path w="407034" h="275590">
                <a:moveTo>
                  <a:pt x="406425" y="156019"/>
                </a:moveTo>
                <a:lnTo>
                  <a:pt x="401040" y="156502"/>
                </a:lnTo>
                <a:lnTo>
                  <a:pt x="394817" y="156832"/>
                </a:lnTo>
                <a:lnTo>
                  <a:pt x="385495" y="157099"/>
                </a:lnTo>
                <a:lnTo>
                  <a:pt x="333794" y="157099"/>
                </a:lnTo>
                <a:lnTo>
                  <a:pt x="302590" y="156019"/>
                </a:lnTo>
                <a:lnTo>
                  <a:pt x="302590" y="163576"/>
                </a:lnTo>
                <a:lnTo>
                  <a:pt x="340512" y="174993"/>
                </a:lnTo>
                <a:lnTo>
                  <a:pt x="345008" y="217449"/>
                </a:lnTo>
                <a:lnTo>
                  <a:pt x="345224" y="238353"/>
                </a:lnTo>
                <a:lnTo>
                  <a:pt x="344817" y="241592"/>
                </a:lnTo>
                <a:lnTo>
                  <a:pt x="311975" y="263779"/>
                </a:lnTo>
                <a:lnTo>
                  <a:pt x="289039" y="266750"/>
                </a:lnTo>
                <a:lnTo>
                  <a:pt x="281647" y="266750"/>
                </a:lnTo>
                <a:lnTo>
                  <a:pt x="242760" y="255625"/>
                </a:lnTo>
                <a:lnTo>
                  <a:pt x="222885" y="238518"/>
                </a:lnTo>
                <a:lnTo>
                  <a:pt x="241922" y="218922"/>
                </a:lnTo>
                <a:lnTo>
                  <a:pt x="260921" y="181140"/>
                </a:lnTo>
                <a:lnTo>
                  <a:pt x="267754" y="137693"/>
                </a:lnTo>
                <a:lnTo>
                  <a:pt x="260921" y="94107"/>
                </a:lnTo>
                <a:lnTo>
                  <a:pt x="241922" y="56299"/>
                </a:lnTo>
                <a:lnTo>
                  <a:pt x="229565" y="43611"/>
                </a:lnTo>
                <a:lnTo>
                  <a:pt x="229565" y="135890"/>
                </a:lnTo>
                <a:lnTo>
                  <a:pt x="222059" y="186563"/>
                </a:lnTo>
                <a:lnTo>
                  <a:pt x="207657" y="215658"/>
                </a:lnTo>
                <a:lnTo>
                  <a:pt x="199580" y="198081"/>
                </a:lnTo>
                <a:lnTo>
                  <a:pt x="193408" y="178435"/>
                </a:lnTo>
                <a:lnTo>
                  <a:pt x="189674" y="158407"/>
                </a:lnTo>
                <a:lnTo>
                  <a:pt x="188315" y="138176"/>
                </a:lnTo>
                <a:lnTo>
                  <a:pt x="189306" y="117919"/>
                </a:lnTo>
                <a:lnTo>
                  <a:pt x="193751" y="90462"/>
                </a:lnTo>
                <a:lnTo>
                  <a:pt x="200494" y="68135"/>
                </a:lnTo>
                <a:lnTo>
                  <a:pt x="206895" y="54622"/>
                </a:lnTo>
                <a:lnTo>
                  <a:pt x="222059" y="85229"/>
                </a:lnTo>
                <a:lnTo>
                  <a:pt x="229565" y="135890"/>
                </a:lnTo>
                <a:lnTo>
                  <a:pt x="229565" y="43611"/>
                </a:lnTo>
                <a:lnTo>
                  <a:pt x="220624" y="34429"/>
                </a:lnTo>
                <a:lnTo>
                  <a:pt x="227926" y="27051"/>
                </a:lnTo>
                <a:lnTo>
                  <a:pt x="238620" y="19240"/>
                </a:lnTo>
                <a:lnTo>
                  <a:pt x="250393" y="13322"/>
                </a:lnTo>
                <a:lnTo>
                  <a:pt x="263169" y="9347"/>
                </a:lnTo>
                <a:lnTo>
                  <a:pt x="268681" y="8318"/>
                </a:lnTo>
                <a:lnTo>
                  <a:pt x="268147" y="8318"/>
                </a:lnTo>
                <a:lnTo>
                  <a:pt x="275069" y="7912"/>
                </a:lnTo>
                <a:lnTo>
                  <a:pt x="281647" y="7912"/>
                </a:lnTo>
                <a:lnTo>
                  <a:pt x="325361" y="16713"/>
                </a:lnTo>
                <a:lnTo>
                  <a:pt x="352285" y="34163"/>
                </a:lnTo>
                <a:lnTo>
                  <a:pt x="356857" y="38925"/>
                </a:lnTo>
                <a:lnTo>
                  <a:pt x="372770" y="74930"/>
                </a:lnTo>
                <a:lnTo>
                  <a:pt x="375615" y="88798"/>
                </a:lnTo>
                <a:lnTo>
                  <a:pt x="375615" y="91313"/>
                </a:lnTo>
                <a:lnTo>
                  <a:pt x="385889" y="91313"/>
                </a:lnTo>
                <a:lnTo>
                  <a:pt x="386003" y="58737"/>
                </a:lnTo>
                <a:lnTo>
                  <a:pt x="386118" y="48895"/>
                </a:lnTo>
                <a:lnTo>
                  <a:pt x="386245" y="38925"/>
                </a:lnTo>
                <a:lnTo>
                  <a:pt x="386308" y="36677"/>
                </a:lnTo>
                <a:lnTo>
                  <a:pt x="386397" y="33528"/>
                </a:lnTo>
                <a:lnTo>
                  <a:pt x="386524" y="29121"/>
                </a:lnTo>
                <a:lnTo>
                  <a:pt x="386638" y="24815"/>
                </a:lnTo>
                <a:lnTo>
                  <a:pt x="386753" y="20866"/>
                </a:lnTo>
                <a:lnTo>
                  <a:pt x="387362" y="9347"/>
                </a:lnTo>
                <a:lnTo>
                  <a:pt x="387438" y="7785"/>
                </a:lnTo>
                <a:lnTo>
                  <a:pt x="387527" y="6121"/>
                </a:lnTo>
                <a:lnTo>
                  <a:pt x="377672" y="6121"/>
                </a:lnTo>
                <a:lnTo>
                  <a:pt x="377596" y="8318"/>
                </a:lnTo>
                <a:lnTo>
                  <a:pt x="376440" y="14389"/>
                </a:lnTo>
                <a:lnTo>
                  <a:pt x="364934" y="29121"/>
                </a:lnTo>
                <a:lnTo>
                  <a:pt x="361657" y="26606"/>
                </a:lnTo>
                <a:lnTo>
                  <a:pt x="358851" y="24815"/>
                </a:lnTo>
                <a:lnTo>
                  <a:pt x="307682" y="2921"/>
                </a:lnTo>
                <a:lnTo>
                  <a:pt x="283692" y="723"/>
                </a:lnTo>
                <a:lnTo>
                  <a:pt x="271373" y="723"/>
                </a:lnTo>
                <a:lnTo>
                  <a:pt x="224409" y="11925"/>
                </a:lnTo>
                <a:lnTo>
                  <a:pt x="205435" y="22542"/>
                </a:lnTo>
                <a:lnTo>
                  <a:pt x="189750" y="14224"/>
                </a:lnTo>
                <a:lnTo>
                  <a:pt x="189750" y="33020"/>
                </a:lnTo>
                <a:lnTo>
                  <a:pt x="188988" y="33528"/>
                </a:lnTo>
                <a:lnTo>
                  <a:pt x="166992" y="58737"/>
                </a:lnTo>
                <a:lnTo>
                  <a:pt x="151295" y="94399"/>
                </a:lnTo>
                <a:lnTo>
                  <a:pt x="145300" y="142367"/>
                </a:lnTo>
                <a:lnTo>
                  <a:pt x="145465" y="149923"/>
                </a:lnTo>
                <a:lnTo>
                  <a:pt x="154635" y="196621"/>
                </a:lnTo>
                <a:lnTo>
                  <a:pt x="178346" y="235254"/>
                </a:lnTo>
                <a:lnTo>
                  <a:pt x="186232" y="241998"/>
                </a:lnTo>
                <a:lnTo>
                  <a:pt x="171170" y="255816"/>
                </a:lnTo>
                <a:lnTo>
                  <a:pt x="133870" y="266039"/>
                </a:lnTo>
                <a:lnTo>
                  <a:pt x="96812" y="255816"/>
                </a:lnTo>
                <a:lnTo>
                  <a:pt x="66522" y="227926"/>
                </a:lnTo>
                <a:lnTo>
                  <a:pt x="46101" y="186563"/>
                </a:lnTo>
                <a:lnTo>
                  <a:pt x="38608" y="135890"/>
                </a:lnTo>
                <a:lnTo>
                  <a:pt x="46101" y="85229"/>
                </a:lnTo>
                <a:lnTo>
                  <a:pt x="66522" y="43865"/>
                </a:lnTo>
                <a:lnTo>
                  <a:pt x="96812" y="15976"/>
                </a:lnTo>
                <a:lnTo>
                  <a:pt x="133870" y="5753"/>
                </a:lnTo>
                <a:lnTo>
                  <a:pt x="171170" y="15976"/>
                </a:lnTo>
                <a:lnTo>
                  <a:pt x="189750" y="33020"/>
                </a:lnTo>
                <a:lnTo>
                  <a:pt x="189750" y="14224"/>
                </a:lnTo>
                <a:lnTo>
                  <a:pt x="176187" y="7010"/>
                </a:lnTo>
                <a:lnTo>
                  <a:pt x="168630" y="5753"/>
                </a:lnTo>
                <a:lnTo>
                  <a:pt x="133870" y="0"/>
                </a:lnTo>
                <a:lnTo>
                  <a:pt x="91567" y="7010"/>
                </a:lnTo>
                <a:lnTo>
                  <a:pt x="54813" y="26517"/>
                </a:lnTo>
                <a:lnTo>
                  <a:pt x="25831" y="56299"/>
                </a:lnTo>
                <a:lnTo>
                  <a:pt x="6819" y="94107"/>
                </a:lnTo>
                <a:lnTo>
                  <a:pt x="0" y="137693"/>
                </a:lnTo>
                <a:lnTo>
                  <a:pt x="6819" y="181140"/>
                </a:lnTo>
                <a:lnTo>
                  <a:pt x="25831" y="218922"/>
                </a:lnTo>
                <a:lnTo>
                  <a:pt x="54813" y="248754"/>
                </a:lnTo>
                <a:lnTo>
                  <a:pt x="91567" y="268338"/>
                </a:lnTo>
                <a:lnTo>
                  <a:pt x="133870" y="275374"/>
                </a:lnTo>
                <a:lnTo>
                  <a:pt x="176187" y="268338"/>
                </a:lnTo>
                <a:lnTo>
                  <a:pt x="180517" y="266039"/>
                </a:lnTo>
                <a:lnTo>
                  <a:pt x="202641" y="254254"/>
                </a:lnTo>
                <a:lnTo>
                  <a:pt x="212229" y="260096"/>
                </a:lnTo>
                <a:lnTo>
                  <a:pt x="232130" y="268008"/>
                </a:lnTo>
                <a:lnTo>
                  <a:pt x="232308" y="268008"/>
                </a:lnTo>
                <a:lnTo>
                  <a:pt x="254596" y="272910"/>
                </a:lnTo>
                <a:lnTo>
                  <a:pt x="280416" y="274662"/>
                </a:lnTo>
                <a:lnTo>
                  <a:pt x="284924" y="274662"/>
                </a:lnTo>
                <a:lnTo>
                  <a:pt x="288213" y="274294"/>
                </a:lnTo>
                <a:lnTo>
                  <a:pt x="291503" y="274294"/>
                </a:lnTo>
                <a:lnTo>
                  <a:pt x="337870" y="261962"/>
                </a:lnTo>
                <a:lnTo>
                  <a:pt x="359676" y="248424"/>
                </a:lnTo>
                <a:lnTo>
                  <a:pt x="361721" y="247700"/>
                </a:lnTo>
                <a:lnTo>
                  <a:pt x="371983" y="247700"/>
                </a:lnTo>
                <a:lnTo>
                  <a:pt x="375932" y="260096"/>
                </a:lnTo>
                <a:lnTo>
                  <a:pt x="376008" y="260375"/>
                </a:lnTo>
                <a:lnTo>
                  <a:pt x="376097" y="260642"/>
                </a:lnTo>
                <a:lnTo>
                  <a:pt x="376161" y="261962"/>
                </a:lnTo>
                <a:lnTo>
                  <a:pt x="376250" y="263779"/>
                </a:lnTo>
                <a:lnTo>
                  <a:pt x="376326" y="265315"/>
                </a:lnTo>
                <a:lnTo>
                  <a:pt x="376389" y="266395"/>
                </a:lnTo>
                <a:lnTo>
                  <a:pt x="376516" y="268909"/>
                </a:lnTo>
                <a:lnTo>
                  <a:pt x="388340" y="268909"/>
                </a:lnTo>
                <a:lnTo>
                  <a:pt x="388251" y="265315"/>
                </a:lnTo>
                <a:lnTo>
                  <a:pt x="388124" y="260642"/>
                </a:lnTo>
                <a:lnTo>
                  <a:pt x="388010" y="255968"/>
                </a:lnTo>
                <a:lnTo>
                  <a:pt x="387908" y="252374"/>
                </a:lnTo>
                <a:lnTo>
                  <a:pt x="387794" y="247700"/>
                </a:lnTo>
                <a:lnTo>
                  <a:pt x="387121" y="222173"/>
                </a:lnTo>
                <a:lnTo>
                  <a:pt x="387350" y="198081"/>
                </a:lnTo>
                <a:lnTo>
                  <a:pt x="387426" y="190182"/>
                </a:lnTo>
                <a:lnTo>
                  <a:pt x="387527" y="171132"/>
                </a:lnTo>
                <a:lnTo>
                  <a:pt x="391629" y="166814"/>
                </a:lnTo>
                <a:lnTo>
                  <a:pt x="396151" y="165011"/>
                </a:lnTo>
                <a:lnTo>
                  <a:pt x="399021" y="164299"/>
                </a:lnTo>
                <a:lnTo>
                  <a:pt x="402310" y="163576"/>
                </a:lnTo>
                <a:lnTo>
                  <a:pt x="406425" y="163576"/>
                </a:lnTo>
                <a:lnTo>
                  <a:pt x="406425" y="157099"/>
                </a:lnTo>
                <a:lnTo>
                  <a:pt x="406425" y="156019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7857" y="6855786"/>
            <a:ext cx="266700" cy="269875"/>
          </a:xfrm>
          <a:custGeom>
            <a:avLst/>
            <a:gdLst/>
            <a:ahLst/>
            <a:cxnLst/>
            <a:rect l="l" t="t" r="r" b="b"/>
            <a:pathLst>
              <a:path w="266700" h="269875">
                <a:moveTo>
                  <a:pt x="266118" y="0"/>
                </a:moveTo>
                <a:lnTo>
                  <a:pt x="183570" y="0"/>
                </a:lnTo>
                <a:lnTo>
                  <a:pt x="183570" y="5029"/>
                </a:lnTo>
                <a:lnTo>
                  <a:pt x="189731" y="5254"/>
                </a:lnTo>
                <a:lnTo>
                  <a:pt x="203284" y="7906"/>
                </a:lnTo>
                <a:lnTo>
                  <a:pt x="216837" y="15950"/>
                </a:lnTo>
                <a:lnTo>
                  <a:pt x="222998" y="32353"/>
                </a:lnTo>
                <a:lnTo>
                  <a:pt x="222998" y="155296"/>
                </a:lnTo>
                <a:lnTo>
                  <a:pt x="221521" y="183900"/>
                </a:lnTo>
                <a:lnTo>
                  <a:pt x="211805" y="216683"/>
                </a:lnTo>
                <a:lnTo>
                  <a:pt x="185919" y="243668"/>
                </a:lnTo>
                <a:lnTo>
                  <a:pt x="135931" y="254880"/>
                </a:lnTo>
                <a:lnTo>
                  <a:pt x="128924" y="254593"/>
                </a:lnTo>
                <a:lnTo>
                  <a:pt x="84599" y="228412"/>
                </a:lnTo>
                <a:lnTo>
                  <a:pt x="72217" y="186458"/>
                </a:lnTo>
                <a:lnTo>
                  <a:pt x="71663" y="173231"/>
                </a:lnTo>
                <a:lnTo>
                  <a:pt x="71866" y="146671"/>
                </a:lnTo>
                <a:lnTo>
                  <a:pt x="71866" y="30552"/>
                </a:lnTo>
                <a:lnTo>
                  <a:pt x="78079" y="15342"/>
                </a:lnTo>
                <a:lnTo>
                  <a:pt x="90144" y="7815"/>
                </a:lnTo>
                <a:lnTo>
                  <a:pt x="101901" y="5276"/>
                </a:lnTo>
                <a:lnTo>
                  <a:pt x="107189" y="5029"/>
                </a:lnTo>
                <a:lnTo>
                  <a:pt x="107189" y="0"/>
                </a:lnTo>
                <a:lnTo>
                  <a:pt x="0" y="0"/>
                </a:lnTo>
                <a:lnTo>
                  <a:pt x="0" y="5029"/>
                </a:lnTo>
                <a:lnTo>
                  <a:pt x="4401" y="5169"/>
                </a:lnTo>
                <a:lnTo>
                  <a:pt x="14578" y="6961"/>
                </a:lnTo>
                <a:lnTo>
                  <a:pt x="25986" y="12459"/>
                </a:lnTo>
                <a:lnTo>
                  <a:pt x="34084" y="23719"/>
                </a:lnTo>
                <a:lnTo>
                  <a:pt x="34908" y="28756"/>
                </a:lnTo>
                <a:lnTo>
                  <a:pt x="35004" y="176507"/>
                </a:lnTo>
                <a:lnTo>
                  <a:pt x="35370" y="184057"/>
                </a:lnTo>
                <a:lnTo>
                  <a:pt x="48080" y="227768"/>
                </a:lnTo>
                <a:lnTo>
                  <a:pt x="81519" y="259064"/>
                </a:lnTo>
                <a:lnTo>
                  <a:pt x="121927" y="269253"/>
                </a:lnTo>
                <a:lnTo>
                  <a:pt x="133059" y="269618"/>
                </a:lnTo>
                <a:lnTo>
                  <a:pt x="177501" y="263029"/>
                </a:lnTo>
                <a:lnTo>
                  <a:pt x="208005" y="242520"/>
                </a:lnTo>
                <a:lnTo>
                  <a:pt x="225572" y="206980"/>
                </a:lnTo>
                <a:lnTo>
                  <a:pt x="231206" y="155296"/>
                </a:lnTo>
                <a:lnTo>
                  <a:pt x="231206" y="32353"/>
                </a:lnTo>
                <a:lnTo>
                  <a:pt x="236661" y="15950"/>
                </a:lnTo>
                <a:lnTo>
                  <a:pt x="248662" y="7906"/>
                </a:lnTo>
                <a:lnTo>
                  <a:pt x="260663" y="5254"/>
                </a:lnTo>
                <a:lnTo>
                  <a:pt x="266118" y="5029"/>
                </a:lnTo>
                <a:lnTo>
                  <a:pt x="266118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44949" y="6855786"/>
            <a:ext cx="219710" cy="269875"/>
          </a:xfrm>
          <a:custGeom>
            <a:avLst/>
            <a:gdLst/>
            <a:ahLst/>
            <a:cxnLst/>
            <a:rect l="l" t="t" r="r" b="b"/>
            <a:pathLst>
              <a:path w="219709" h="269875">
                <a:moveTo>
                  <a:pt x="209440" y="0"/>
                </a:moveTo>
                <a:lnTo>
                  <a:pt x="0" y="0"/>
                </a:lnTo>
                <a:lnTo>
                  <a:pt x="0" y="5162"/>
                </a:lnTo>
                <a:lnTo>
                  <a:pt x="5518" y="5415"/>
                </a:lnTo>
                <a:lnTo>
                  <a:pt x="17658" y="8020"/>
                </a:lnTo>
                <a:lnTo>
                  <a:pt x="29798" y="15742"/>
                </a:lnTo>
                <a:lnTo>
                  <a:pt x="35316" y="31348"/>
                </a:lnTo>
                <a:lnTo>
                  <a:pt x="35316" y="240116"/>
                </a:lnTo>
                <a:lnTo>
                  <a:pt x="29798" y="254657"/>
                </a:lnTo>
                <a:lnTo>
                  <a:pt x="17658" y="261832"/>
                </a:lnTo>
                <a:lnTo>
                  <a:pt x="5518" y="264235"/>
                </a:lnTo>
                <a:lnTo>
                  <a:pt x="0" y="264459"/>
                </a:lnTo>
                <a:lnTo>
                  <a:pt x="0" y="269624"/>
                </a:lnTo>
                <a:lnTo>
                  <a:pt x="219701" y="269624"/>
                </a:lnTo>
                <a:lnTo>
                  <a:pt x="219701" y="194007"/>
                </a:lnTo>
                <a:lnTo>
                  <a:pt x="209850" y="194007"/>
                </a:lnTo>
                <a:lnTo>
                  <a:pt x="207861" y="218929"/>
                </a:lnTo>
                <a:lnTo>
                  <a:pt x="199789" y="240669"/>
                </a:lnTo>
                <a:lnTo>
                  <a:pt x="182477" y="256045"/>
                </a:lnTo>
                <a:lnTo>
                  <a:pt x="152769" y="261877"/>
                </a:lnTo>
                <a:lnTo>
                  <a:pt x="101380" y="261785"/>
                </a:lnTo>
                <a:lnTo>
                  <a:pt x="89418" y="259757"/>
                </a:lnTo>
                <a:lnTo>
                  <a:pt x="77611" y="253164"/>
                </a:lnTo>
                <a:lnTo>
                  <a:pt x="72273" y="239378"/>
                </a:lnTo>
                <a:lnTo>
                  <a:pt x="72273" y="137574"/>
                </a:lnTo>
                <a:lnTo>
                  <a:pt x="103068" y="137574"/>
                </a:lnTo>
                <a:lnTo>
                  <a:pt x="122943" y="142226"/>
                </a:lnTo>
                <a:lnTo>
                  <a:pt x="134232" y="153206"/>
                </a:lnTo>
                <a:lnTo>
                  <a:pt x="139284" y="168543"/>
                </a:lnTo>
                <a:lnTo>
                  <a:pt x="140446" y="186267"/>
                </a:lnTo>
                <a:lnTo>
                  <a:pt x="147834" y="186267"/>
                </a:lnTo>
                <a:lnTo>
                  <a:pt x="147834" y="80773"/>
                </a:lnTo>
                <a:lnTo>
                  <a:pt x="140446" y="80773"/>
                </a:lnTo>
                <a:lnTo>
                  <a:pt x="139201" y="98610"/>
                </a:lnTo>
                <a:lnTo>
                  <a:pt x="133874" y="114201"/>
                </a:lnTo>
                <a:lnTo>
                  <a:pt x="122080" y="125434"/>
                </a:lnTo>
                <a:lnTo>
                  <a:pt x="101433" y="130200"/>
                </a:lnTo>
                <a:lnTo>
                  <a:pt x="72273" y="130200"/>
                </a:lnTo>
                <a:lnTo>
                  <a:pt x="72273" y="30239"/>
                </a:lnTo>
                <a:lnTo>
                  <a:pt x="74782" y="20442"/>
                </a:lnTo>
                <a:lnTo>
                  <a:pt x="81873" y="13273"/>
                </a:lnTo>
                <a:lnTo>
                  <a:pt x="92892" y="8870"/>
                </a:lnTo>
                <a:lnTo>
                  <a:pt x="107182" y="7372"/>
                </a:lnTo>
                <a:lnTo>
                  <a:pt x="142495" y="7372"/>
                </a:lnTo>
                <a:lnTo>
                  <a:pt x="172206" y="12052"/>
                </a:lnTo>
                <a:lnTo>
                  <a:pt x="189519" y="24894"/>
                </a:lnTo>
                <a:lnTo>
                  <a:pt x="197591" y="44097"/>
                </a:lnTo>
                <a:lnTo>
                  <a:pt x="199580" y="67863"/>
                </a:lnTo>
                <a:lnTo>
                  <a:pt x="209440" y="67863"/>
                </a:lnTo>
                <a:lnTo>
                  <a:pt x="209440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5519" y="7300479"/>
            <a:ext cx="326390" cy="39370"/>
          </a:xfrm>
          <a:custGeom>
            <a:avLst/>
            <a:gdLst/>
            <a:ahLst/>
            <a:cxnLst/>
            <a:rect l="l" t="t" r="r" b="b"/>
            <a:pathLst>
              <a:path w="326390" h="39370">
                <a:moveTo>
                  <a:pt x="2980" y="28228"/>
                </a:moveTo>
                <a:lnTo>
                  <a:pt x="0" y="34841"/>
                </a:lnTo>
                <a:lnTo>
                  <a:pt x="1699" y="36140"/>
                </a:lnTo>
                <a:lnTo>
                  <a:pt x="3942" y="37195"/>
                </a:lnTo>
                <a:lnTo>
                  <a:pt x="9544" y="38822"/>
                </a:lnTo>
                <a:lnTo>
                  <a:pt x="12444" y="39229"/>
                </a:lnTo>
                <a:lnTo>
                  <a:pt x="18910" y="39229"/>
                </a:lnTo>
                <a:lnTo>
                  <a:pt x="21186" y="38822"/>
                </a:lnTo>
                <a:lnTo>
                  <a:pt x="21579" y="38822"/>
                </a:lnTo>
                <a:lnTo>
                  <a:pt x="26690" y="36609"/>
                </a:lnTo>
                <a:lnTo>
                  <a:pt x="28511" y="35190"/>
                </a:lnTo>
                <a:lnTo>
                  <a:pt x="30545" y="32184"/>
                </a:lnTo>
                <a:lnTo>
                  <a:pt x="13258" y="32184"/>
                </a:lnTo>
                <a:lnTo>
                  <a:pt x="11015" y="31823"/>
                </a:lnTo>
                <a:lnTo>
                  <a:pt x="6534" y="30377"/>
                </a:lnTo>
                <a:lnTo>
                  <a:pt x="4607" y="29419"/>
                </a:lnTo>
                <a:lnTo>
                  <a:pt x="2980" y="28228"/>
                </a:lnTo>
                <a:close/>
              </a:path>
              <a:path w="326390" h="39370">
                <a:moveTo>
                  <a:pt x="19159" y="0"/>
                </a:moveTo>
                <a:lnTo>
                  <a:pt x="13276" y="0"/>
                </a:lnTo>
                <a:lnTo>
                  <a:pt x="10342" y="521"/>
                </a:lnTo>
                <a:lnTo>
                  <a:pt x="5533" y="2613"/>
                </a:lnTo>
                <a:lnTo>
                  <a:pt x="3736" y="4036"/>
                </a:lnTo>
                <a:lnTo>
                  <a:pt x="1463" y="7440"/>
                </a:lnTo>
                <a:lnTo>
                  <a:pt x="1350" y="7611"/>
                </a:lnTo>
                <a:lnTo>
                  <a:pt x="759" y="9605"/>
                </a:lnTo>
                <a:lnTo>
                  <a:pt x="759" y="14339"/>
                </a:lnTo>
                <a:lnTo>
                  <a:pt x="16455" y="23677"/>
                </a:lnTo>
                <a:lnTo>
                  <a:pt x="17942" y="24072"/>
                </a:lnTo>
                <a:lnTo>
                  <a:pt x="20146" y="24796"/>
                </a:lnTo>
                <a:lnTo>
                  <a:pt x="21052" y="25275"/>
                </a:lnTo>
                <a:lnTo>
                  <a:pt x="22459" y="26466"/>
                </a:lnTo>
                <a:lnTo>
                  <a:pt x="22813" y="27216"/>
                </a:lnTo>
                <a:lnTo>
                  <a:pt x="22768" y="29419"/>
                </a:lnTo>
                <a:lnTo>
                  <a:pt x="22142" y="30377"/>
                </a:lnTo>
                <a:lnTo>
                  <a:pt x="20151" y="31615"/>
                </a:lnTo>
                <a:lnTo>
                  <a:pt x="19781" y="31823"/>
                </a:lnTo>
                <a:lnTo>
                  <a:pt x="17985" y="32184"/>
                </a:lnTo>
                <a:lnTo>
                  <a:pt x="30545" y="32184"/>
                </a:lnTo>
                <a:lnTo>
                  <a:pt x="30930" y="31615"/>
                </a:lnTo>
                <a:lnTo>
                  <a:pt x="31539" y="29635"/>
                </a:lnTo>
                <a:lnTo>
                  <a:pt x="31491" y="24796"/>
                </a:lnTo>
                <a:lnTo>
                  <a:pt x="14936" y="15530"/>
                </a:lnTo>
                <a:lnTo>
                  <a:pt x="12866" y="14907"/>
                </a:lnTo>
                <a:lnTo>
                  <a:pt x="10158" y="13643"/>
                </a:lnTo>
                <a:lnTo>
                  <a:pt x="9479" y="12675"/>
                </a:lnTo>
                <a:lnTo>
                  <a:pt x="9479" y="10076"/>
                </a:lnTo>
                <a:lnTo>
                  <a:pt x="10066" y="9025"/>
                </a:lnTo>
                <a:lnTo>
                  <a:pt x="12412" y="7440"/>
                </a:lnTo>
                <a:lnTo>
                  <a:pt x="14234" y="7042"/>
                </a:lnTo>
                <a:lnTo>
                  <a:pt x="28411" y="7042"/>
                </a:lnTo>
                <a:lnTo>
                  <a:pt x="29912" y="3355"/>
                </a:lnTo>
                <a:lnTo>
                  <a:pt x="28173" y="2275"/>
                </a:lnTo>
                <a:lnTo>
                  <a:pt x="26150" y="1443"/>
                </a:lnTo>
                <a:lnTo>
                  <a:pt x="21531" y="288"/>
                </a:lnTo>
                <a:lnTo>
                  <a:pt x="19159" y="0"/>
                </a:lnTo>
                <a:close/>
              </a:path>
              <a:path w="326390" h="39370">
                <a:moveTo>
                  <a:pt x="28411" y="7042"/>
                </a:moveTo>
                <a:lnTo>
                  <a:pt x="20189" y="7042"/>
                </a:lnTo>
                <a:lnTo>
                  <a:pt x="23695" y="8035"/>
                </a:lnTo>
                <a:lnTo>
                  <a:pt x="27292" y="10076"/>
                </a:lnTo>
                <a:lnTo>
                  <a:pt x="27368" y="9605"/>
                </a:lnTo>
                <a:lnTo>
                  <a:pt x="28411" y="7042"/>
                </a:lnTo>
                <a:close/>
              </a:path>
              <a:path w="326390" h="39370">
                <a:moveTo>
                  <a:pt x="54216" y="647"/>
                </a:moveTo>
                <a:lnTo>
                  <a:pt x="45439" y="647"/>
                </a:lnTo>
                <a:lnTo>
                  <a:pt x="45505" y="27641"/>
                </a:lnTo>
                <a:lnTo>
                  <a:pt x="46969" y="31752"/>
                </a:lnTo>
                <a:lnTo>
                  <a:pt x="52984" y="37731"/>
                </a:lnTo>
                <a:lnTo>
                  <a:pt x="57196" y="39229"/>
                </a:lnTo>
                <a:lnTo>
                  <a:pt x="68036" y="39229"/>
                </a:lnTo>
                <a:lnTo>
                  <a:pt x="72255" y="37731"/>
                </a:lnTo>
                <a:lnTo>
                  <a:pt x="78267" y="31752"/>
                </a:lnTo>
                <a:lnTo>
                  <a:pt x="57038" y="31752"/>
                </a:lnTo>
                <a:lnTo>
                  <a:pt x="54216" y="28354"/>
                </a:lnTo>
                <a:lnTo>
                  <a:pt x="54216" y="647"/>
                </a:lnTo>
                <a:close/>
              </a:path>
              <a:path w="326390" h="39370">
                <a:moveTo>
                  <a:pt x="79794" y="647"/>
                </a:moveTo>
                <a:lnTo>
                  <a:pt x="71125" y="647"/>
                </a:lnTo>
                <a:lnTo>
                  <a:pt x="71125" y="25067"/>
                </a:lnTo>
                <a:lnTo>
                  <a:pt x="70457" y="27453"/>
                </a:lnTo>
                <a:lnTo>
                  <a:pt x="70404" y="27641"/>
                </a:lnTo>
                <a:lnTo>
                  <a:pt x="67514" y="30930"/>
                </a:lnTo>
                <a:lnTo>
                  <a:pt x="65418" y="31752"/>
                </a:lnTo>
                <a:lnTo>
                  <a:pt x="78281" y="31752"/>
                </a:lnTo>
                <a:lnTo>
                  <a:pt x="79727" y="27641"/>
                </a:lnTo>
                <a:lnTo>
                  <a:pt x="79794" y="647"/>
                </a:lnTo>
                <a:close/>
              </a:path>
              <a:path w="326390" h="39370">
                <a:moveTo>
                  <a:pt x="116456" y="647"/>
                </a:moveTo>
                <a:lnTo>
                  <a:pt x="96685" y="647"/>
                </a:lnTo>
                <a:lnTo>
                  <a:pt x="96685" y="38577"/>
                </a:lnTo>
                <a:lnTo>
                  <a:pt x="105462" y="38577"/>
                </a:lnTo>
                <a:lnTo>
                  <a:pt x="105462" y="28120"/>
                </a:lnTo>
                <a:lnTo>
                  <a:pt x="116456" y="28120"/>
                </a:lnTo>
                <a:lnTo>
                  <a:pt x="119376" y="27569"/>
                </a:lnTo>
                <a:lnTo>
                  <a:pt x="124329" y="25365"/>
                </a:lnTo>
                <a:lnTo>
                  <a:pt x="126230" y="23778"/>
                </a:lnTo>
                <a:lnTo>
                  <a:pt x="128040" y="20966"/>
                </a:lnTo>
                <a:lnTo>
                  <a:pt x="105462" y="20966"/>
                </a:lnTo>
                <a:lnTo>
                  <a:pt x="105462" y="7801"/>
                </a:lnTo>
                <a:lnTo>
                  <a:pt x="128025" y="7801"/>
                </a:lnTo>
                <a:lnTo>
                  <a:pt x="126230" y="5036"/>
                </a:lnTo>
                <a:lnTo>
                  <a:pt x="124329" y="3445"/>
                </a:lnTo>
                <a:lnTo>
                  <a:pt x="119376" y="1206"/>
                </a:lnTo>
                <a:lnTo>
                  <a:pt x="116456" y="647"/>
                </a:lnTo>
                <a:close/>
              </a:path>
              <a:path w="326390" h="39370">
                <a:moveTo>
                  <a:pt x="128025" y="7801"/>
                </a:moveTo>
                <a:lnTo>
                  <a:pt x="115253" y="7801"/>
                </a:lnTo>
                <a:lnTo>
                  <a:pt x="117259" y="8366"/>
                </a:lnTo>
                <a:lnTo>
                  <a:pt x="120002" y="10645"/>
                </a:lnTo>
                <a:lnTo>
                  <a:pt x="120686" y="12279"/>
                </a:lnTo>
                <a:lnTo>
                  <a:pt x="120686" y="16506"/>
                </a:lnTo>
                <a:lnTo>
                  <a:pt x="120002" y="18122"/>
                </a:lnTo>
                <a:lnTo>
                  <a:pt x="117259" y="20397"/>
                </a:lnTo>
                <a:lnTo>
                  <a:pt x="115253" y="20966"/>
                </a:lnTo>
                <a:lnTo>
                  <a:pt x="128040" y="20966"/>
                </a:lnTo>
                <a:lnTo>
                  <a:pt x="128904" y="19624"/>
                </a:lnTo>
                <a:lnTo>
                  <a:pt x="129574" y="17190"/>
                </a:lnTo>
                <a:lnTo>
                  <a:pt x="129574" y="11592"/>
                </a:lnTo>
                <a:lnTo>
                  <a:pt x="128904" y="9155"/>
                </a:lnTo>
                <a:lnTo>
                  <a:pt x="128025" y="7801"/>
                </a:lnTo>
                <a:close/>
              </a:path>
              <a:path w="326390" h="39370">
                <a:moveTo>
                  <a:pt x="163799" y="647"/>
                </a:moveTo>
                <a:lnTo>
                  <a:pt x="144021" y="647"/>
                </a:lnTo>
                <a:lnTo>
                  <a:pt x="144021" y="38577"/>
                </a:lnTo>
                <a:lnTo>
                  <a:pt x="152798" y="38577"/>
                </a:lnTo>
                <a:lnTo>
                  <a:pt x="152798" y="28012"/>
                </a:lnTo>
                <a:lnTo>
                  <a:pt x="170246" y="28012"/>
                </a:lnTo>
                <a:lnTo>
                  <a:pt x="169113" y="26388"/>
                </a:lnTo>
                <a:lnTo>
                  <a:pt x="171601" y="25304"/>
                </a:lnTo>
                <a:lnTo>
                  <a:pt x="173523" y="23738"/>
                </a:lnTo>
                <a:lnTo>
                  <a:pt x="175332" y="21021"/>
                </a:lnTo>
                <a:lnTo>
                  <a:pt x="152798" y="21021"/>
                </a:lnTo>
                <a:lnTo>
                  <a:pt x="152798" y="7801"/>
                </a:lnTo>
                <a:lnTo>
                  <a:pt x="175363" y="7801"/>
                </a:lnTo>
                <a:lnTo>
                  <a:pt x="173570" y="5036"/>
                </a:lnTo>
                <a:lnTo>
                  <a:pt x="171665" y="3445"/>
                </a:lnTo>
                <a:lnTo>
                  <a:pt x="166719" y="1206"/>
                </a:lnTo>
                <a:lnTo>
                  <a:pt x="163799" y="647"/>
                </a:lnTo>
                <a:close/>
              </a:path>
              <a:path w="326390" h="39370">
                <a:moveTo>
                  <a:pt x="170246" y="28012"/>
                </a:moveTo>
                <a:lnTo>
                  <a:pt x="160873" y="28012"/>
                </a:lnTo>
                <a:lnTo>
                  <a:pt x="168188" y="38577"/>
                </a:lnTo>
                <a:lnTo>
                  <a:pt x="177617" y="38577"/>
                </a:lnTo>
                <a:lnTo>
                  <a:pt x="170246" y="28012"/>
                </a:lnTo>
                <a:close/>
              </a:path>
              <a:path w="326390" h="39370">
                <a:moveTo>
                  <a:pt x="175363" y="7801"/>
                </a:moveTo>
                <a:lnTo>
                  <a:pt x="162590" y="7801"/>
                </a:lnTo>
                <a:lnTo>
                  <a:pt x="164595" y="8366"/>
                </a:lnTo>
                <a:lnTo>
                  <a:pt x="167339" y="10645"/>
                </a:lnTo>
                <a:lnTo>
                  <a:pt x="168029" y="12279"/>
                </a:lnTo>
                <a:lnTo>
                  <a:pt x="168029" y="16506"/>
                </a:lnTo>
                <a:lnTo>
                  <a:pt x="167339" y="18133"/>
                </a:lnTo>
                <a:lnTo>
                  <a:pt x="164595" y="20440"/>
                </a:lnTo>
                <a:lnTo>
                  <a:pt x="162590" y="21021"/>
                </a:lnTo>
                <a:lnTo>
                  <a:pt x="175332" y="21021"/>
                </a:lnTo>
                <a:lnTo>
                  <a:pt x="176237" y="19659"/>
                </a:lnTo>
                <a:lnTo>
                  <a:pt x="176914" y="17230"/>
                </a:lnTo>
                <a:lnTo>
                  <a:pt x="176914" y="11592"/>
                </a:lnTo>
                <a:lnTo>
                  <a:pt x="176241" y="9155"/>
                </a:lnTo>
                <a:lnTo>
                  <a:pt x="175363" y="7801"/>
                </a:lnTo>
                <a:close/>
              </a:path>
              <a:path w="326390" h="39370">
                <a:moveTo>
                  <a:pt x="220733" y="647"/>
                </a:moveTo>
                <a:lnTo>
                  <a:pt x="192067" y="647"/>
                </a:lnTo>
                <a:lnTo>
                  <a:pt x="192067" y="38577"/>
                </a:lnTo>
                <a:lnTo>
                  <a:pt x="221435" y="38577"/>
                </a:lnTo>
                <a:lnTo>
                  <a:pt x="221435" y="31532"/>
                </a:lnTo>
                <a:lnTo>
                  <a:pt x="200793" y="31532"/>
                </a:lnTo>
                <a:lnTo>
                  <a:pt x="200793" y="22755"/>
                </a:lnTo>
                <a:lnTo>
                  <a:pt x="218404" y="22755"/>
                </a:lnTo>
                <a:lnTo>
                  <a:pt x="218404" y="15927"/>
                </a:lnTo>
                <a:lnTo>
                  <a:pt x="200793" y="15927"/>
                </a:lnTo>
                <a:lnTo>
                  <a:pt x="200793" y="7693"/>
                </a:lnTo>
                <a:lnTo>
                  <a:pt x="220733" y="7693"/>
                </a:lnTo>
                <a:lnTo>
                  <a:pt x="220733" y="647"/>
                </a:lnTo>
                <a:close/>
              </a:path>
              <a:path w="326390" h="39370">
                <a:moveTo>
                  <a:pt x="243903" y="647"/>
                </a:moveTo>
                <a:lnTo>
                  <a:pt x="236642" y="647"/>
                </a:lnTo>
                <a:lnTo>
                  <a:pt x="236642" y="38577"/>
                </a:lnTo>
                <a:lnTo>
                  <a:pt x="244878" y="38577"/>
                </a:lnTo>
                <a:lnTo>
                  <a:pt x="244878" y="16308"/>
                </a:lnTo>
                <a:lnTo>
                  <a:pt x="253334" y="16308"/>
                </a:lnTo>
                <a:lnTo>
                  <a:pt x="243903" y="647"/>
                </a:lnTo>
                <a:close/>
              </a:path>
              <a:path w="326390" h="39370">
                <a:moveTo>
                  <a:pt x="279329" y="15819"/>
                </a:moveTo>
                <a:lnTo>
                  <a:pt x="271105" y="15819"/>
                </a:lnTo>
                <a:lnTo>
                  <a:pt x="271162" y="38577"/>
                </a:lnTo>
                <a:lnTo>
                  <a:pt x="279396" y="38577"/>
                </a:lnTo>
                <a:lnTo>
                  <a:pt x="279329" y="15819"/>
                </a:lnTo>
                <a:close/>
              </a:path>
              <a:path w="326390" h="39370">
                <a:moveTo>
                  <a:pt x="253334" y="16308"/>
                </a:moveTo>
                <a:lnTo>
                  <a:pt x="244878" y="16308"/>
                </a:lnTo>
                <a:lnTo>
                  <a:pt x="255988" y="34566"/>
                </a:lnTo>
                <a:lnTo>
                  <a:pt x="259944" y="34566"/>
                </a:lnTo>
                <a:lnTo>
                  <a:pt x="266105" y="24217"/>
                </a:lnTo>
                <a:lnTo>
                  <a:pt x="258098" y="24217"/>
                </a:lnTo>
                <a:lnTo>
                  <a:pt x="253334" y="16308"/>
                </a:lnTo>
                <a:close/>
              </a:path>
              <a:path w="326390" h="39370">
                <a:moveTo>
                  <a:pt x="279284" y="647"/>
                </a:moveTo>
                <a:lnTo>
                  <a:pt x="272080" y="647"/>
                </a:lnTo>
                <a:lnTo>
                  <a:pt x="258098" y="24217"/>
                </a:lnTo>
                <a:lnTo>
                  <a:pt x="266105" y="24217"/>
                </a:lnTo>
                <a:lnTo>
                  <a:pt x="271105" y="15819"/>
                </a:lnTo>
                <a:lnTo>
                  <a:pt x="279329" y="15819"/>
                </a:lnTo>
                <a:lnTo>
                  <a:pt x="279284" y="647"/>
                </a:lnTo>
                <a:close/>
              </a:path>
              <a:path w="326390" h="39370">
                <a:moveTo>
                  <a:pt x="325271" y="647"/>
                </a:moveTo>
                <a:lnTo>
                  <a:pt x="296611" y="647"/>
                </a:lnTo>
                <a:lnTo>
                  <a:pt x="296611" y="38577"/>
                </a:lnTo>
                <a:lnTo>
                  <a:pt x="325979" y="38577"/>
                </a:lnTo>
                <a:lnTo>
                  <a:pt x="325979" y="31532"/>
                </a:lnTo>
                <a:lnTo>
                  <a:pt x="305330" y="31532"/>
                </a:lnTo>
                <a:lnTo>
                  <a:pt x="305330" y="22755"/>
                </a:lnTo>
                <a:lnTo>
                  <a:pt x="322941" y="22755"/>
                </a:lnTo>
                <a:lnTo>
                  <a:pt x="322941" y="15927"/>
                </a:lnTo>
                <a:lnTo>
                  <a:pt x="305330" y="15927"/>
                </a:lnTo>
                <a:lnTo>
                  <a:pt x="305330" y="7693"/>
                </a:lnTo>
                <a:lnTo>
                  <a:pt x="325271" y="7693"/>
                </a:lnTo>
                <a:lnTo>
                  <a:pt x="325271" y="647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9806" y="7190964"/>
            <a:ext cx="497840" cy="59690"/>
          </a:xfrm>
          <a:custGeom>
            <a:avLst/>
            <a:gdLst/>
            <a:ahLst/>
            <a:cxnLst/>
            <a:rect l="l" t="t" r="r" b="b"/>
            <a:pathLst>
              <a:path w="497840" h="59690">
                <a:moveTo>
                  <a:pt x="13215" y="979"/>
                </a:moveTo>
                <a:lnTo>
                  <a:pt x="0" y="979"/>
                </a:lnTo>
                <a:lnTo>
                  <a:pt x="0" y="58083"/>
                </a:lnTo>
                <a:lnTo>
                  <a:pt x="13215" y="58083"/>
                </a:lnTo>
                <a:lnTo>
                  <a:pt x="13215" y="34668"/>
                </a:lnTo>
                <a:lnTo>
                  <a:pt x="52376" y="34668"/>
                </a:lnTo>
                <a:lnTo>
                  <a:pt x="52376" y="23493"/>
                </a:lnTo>
                <a:lnTo>
                  <a:pt x="13215" y="23493"/>
                </a:lnTo>
                <a:lnTo>
                  <a:pt x="13215" y="979"/>
                </a:lnTo>
                <a:close/>
              </a:path>
              <a:path w="497840" h="59690">
                <a:moveTo>
                  <a:pt x="52376" y="34668"/>
                </a:moveTo>
                <a:lnTo>
                  <a:pt x="39160" y="34668"/>
                </a:lnTo>
                <a:lnTo>
                  <a:pt x="39160" y="58083"/>
                </a:lnTo>
                <a:lnTo>
                  <a:pt x="52376" y="58083"/>
                </a:lnTo>
                <a:lnTo>
                  <a:pt x="52376" y="34668"/>
                </a:lnTo>
                <a:close/>
              </a:path>
              <a:path w="497840" h="59690">
                <a:moveTo>
                  <a:pt x="52376" y="979"/>
                </a:moveTo>
                <a:lnTo>
                  <a:pt x="39160" y="979"/>
                </a:lnTo>
                <a:lnTo>
                  <a:pt x="39160" y="23493"/>
                </a:lnTo>
                <a:lnTo>
                  <a:pt x="52376" y="23493"/>
                </a:lnTo>
                <a:lnTo>
                  <a:pt x="52376" y="979"/>
                </a:lnTo>
                <a:close/>
              </a:path>
              <a:path w="497840" h="59690">
                <a:moveTo>
                  <a:pt x="153611" y="0"/>
                </a:moveTo>
                <a:lnTo>
                  <a:pt x="141753" y="0"/>
                </a:lnTo>
                <a:lnTo>
                  <a:pt x="136410" y="1275"/>
                </a:lnTo>
                <a:lnTo>
                  <a:pt x="126895" y="6390"/>
                </a:lnTo>
                <a:lnTo>
                  <a:pt x="123167" y="9911"/>
                </a:lnTo>
                <a:lnTo>
                  <a:pt x="117784" y="18886"/>
                </a:lnTo>
                <a:lnTo>
                  <a:pt x="116434" y="23929"/>
                </a:lnTo>
                <a:lnTo>
                  <a:pt x="116434" y="35129"/>
                </a:lnTo>
                <a:lnTo>
                  <a:pt x="141753" y="59062"/>
                </a:lnTo>
                <a:lnTo>
                  <a:pt x="153611" y="59062"/>
                </a:lnTo>
                <a:lnTo>
                  <a:pt x="158943" y="57783"/>
                </a:lnTo>
                <a:lnTo>
                  <a:pt x="168400" y="52671"/>
                </a:lnTo>
                <a:lnTo>
                  <a:pt x="172126" y="49151"/>
                </a:lnTo>
                <a:lnTo>
                  <a:pt x="172942" y="47805"/>
                </a:lnTo>
                <a:lnTo>
                  <a:pt x="144312" y="47805"/>
                </a:lnTo>
                <a:lnTo>
                  <a:pt x="141267" y="47026"/>
                </a:lnTo>
                <a:lnTo>
                  <a:pt x="135827" y="43928"/>
                </a:lnTo>
                <a:lnTo>
                  <a:pt x="133692" y="41767"/>
                </a:lnTo>
                <a:lnTo>
                  <a:pt x="130590" y="36220"/>
                </a:lnTo>
                <a:lnTo>
                  <a:pt x="129819" y="33066"/>
                </a:lnTo>
                <a:lnTo>
                  <a:pt x="129819" y="25995"/>
                </a:lnTo>
                <a:lnTo>
                  <a:pt x="144312" y="11257"/>
                </a:lnTo>
                <a:lnTo>
                  <a:pt x="172942" y="11257"/>
                </a:lnTo>
                <a:lnTo>
                  <a:pt x="172126" y="9911"/>
                </a:lnTo>
                <a:lnTo>
                  <a:pt x="168400" y="6390"/>
                </a:lnTo>
                <a:lnTo>
                  <a:pt x="158943" y="1275"/>
                </a:lnTo>
                <a:lnTo>
                  <a:pt x="153611" y="0"/>
                </a:lnTo>
                <a:close/>
              </a:path>
              <a:path w="497840" h="59690">
                <a:moveTo>
                  <a:pt x="172942" y="11257"/>
                </a:moveTo>
                <a:lnTo>
                  <a:pt x="151052" y="11257"/>
                </a:lnTo>
                <a:lnTo>
                  <a:pt x="154097" y="12031"/>
                </a:lnTo>
                <a:lnTo>
                  <a:pt x="159537" y="15130"/>
                </a:lnTo>
                <a:lnTo>
                  <a:pt x="161672" y="17291"/>
                </a:lnTo>
                <a:lnTo>
                  <a:pt x="164772" y="22842"/>
                </a:lnTo>
                <a:lnTo>
                  <a:pt x="165549" y="25995"/>
                </a:lnTo>
                <a:lnTo>
                  <a:pt x="165549" y="33066"/>
                </a:lnTo>
                <a:lnTo>
                  <a:pt x="151052" y="47805"/>
                </a:lnTo>
                <a:lnTo>
                  <a:pt x="172942" y="47805"/>
                </a:lnTo>
                <a:lnTo>
                  <a:pt x="177566" y="40176"/>
                </a:lnTo>
                <a:lnTo>
                  <a:pt x="178930" y="35129"/>
                </a:lnTo>
                <a:lnTo>
                  <a:pt x="178930" y="23929"/>
                </a:lnTo>
                <a:lnTo>
                  <a:pt x="177566" y="18886"/>
                </a:lnTo>
                <a:lnTo>
                  <a:pt x="172942" y="11257"/>
                </a:lnTo>
                <a:close/>
              </a:path>
              <a:path w="497840" h="59690">
                <a:moveTo>
                  <a:pt x="267220" y="11747"/>
                </a:moveTo>
                <a:lnTo>
                  <a:pt x="254005" y="11747"/>
                </a:lnTo>
                <a:lnTo>
                  <a:pt x="254005" y="58083"/>
                </a:lnTo>
                <a:lnTo>
                  <a:pt x="267220" y="58083"/>
                </a:lnTo>
                <a:lnTo>
                  <a:pt x="267220" y="11747"/>
                </a:lnTo>
                <a:close/>
              </a:path>
              <a:path w="497840" h="59690">
                <a:moveTo>
                  <a:pt x="285490" y="979"/>
                </a:moveTo>
                <a:lnTo>
                  <a:pt x="235731" y="979"/>
                </a:lnTo>
                <a:lnTo>
                  <a:pt x="235731" y="11747"/>
                </a:lnTo>
                <a:lnTo>
                  <a:pt x="285490" y="11747"/>
                </a:lnTo>
                <a:lnTo>
                  <a:pt x="285490" y="979"/>
                </a:lnTo>
                <a:close/>
              </a:path>
              <a:path w="497840" h="59690">
                <a:moveTo>
                  <a:pt x="389858" y="979"/>
                </a:moveTo>
                <a:lnTo>
                  <a:pt x="346701" y="979"/>
                </a:lnTo>
                <a:lnTo>
                  <a:pt x="346701" y="58083"/>
                </a:lnTo>
                <a:lnTo>
                  <a:pt x="390916" y="58083"/>
                </a:lnTo>
                <a:lnTo>
                  <a:pt x="390916" y="47477"/>
                </a:lnTo>
                <a:lnTo>
                  <a:pt x="359834" y="47477"/>
                </a:lnTo>
                <a:lnTo>
                  <a:pt x="359834" y="34265"/>
                </a:lnTo>
                <a:lnTo>
                  <a:pt x="386347" y="34265"/>
                </a:lnTo>
                <a:lnTo>
                  <a:pt x="386347" y="23983"/>
                </a:lnTo>
                <a:lnTo>
                  <a:pt x="359834" y="23983"/>
                </a:lnTo>
                <a:lnTo>
                  <a:pt x="359834" y="11581"/>
                </a:lnTo>
                <a:lnTo>
                  <a:pt x="389858" y="11581"/>
                </a:lnTo>
                <a:lnTo>
                  <a:pt x="389858" y="979"/>
                </a:lnTo>
                <a:close/>
              </a:path>
              <a:path w="497840" h="59690">
                <a:moveTo>
                  <a:pt x="468763" y="979"/>
                </a:moveTo>
                <a:lnTo>
                  <a:pt x="455547" y="979"/>
                </a:lnTo>
                <a:lnTo>
                  <a:pt x="455547" y="58083"/>
                </a:lnTo>
                <a:lnTo>
                  <a:pt x="497400" y="58083"/>
                </a:lnTo>
                <a:lnTo>
                  <a:pt x="497400" y="47315"/>
                </a:lnTo>
                <a:lnTo>
                  <a:pt x="468763" y="47315"/>
                </a:lnTo>
                <a:lnTo>
                  <a:pt x="468763" y="979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34" y="147240"/>
            <a:ext cx="12597235" cy="719865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4132" y="5860426"/>
            <a:ext cx="941705" cy="291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dirty="0">
                <a:solidFill>
                  <a:srgbClr val="FFFFFF"/>
                </a:solidFill>
                <a:latin typeface="Microsoft Sans Serif"/>
                <a:cs typeface="Microsoft Sans Serif"/>
              </a:rPr>
              <a:t>beachs</a:t>
            </a:r>
            <a:r>
              <a:rPr sz="175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&amp;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6828" y="5866125"/>
            <a:ext cx="2263140" cy="6997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400" spc="-10" dirty="0">
                <a:solidFill>
                  <a:srgbClr val="FFFFFF"/>
                </a:solidFill>
                <a:latin typeface="Trebuchet MS"/>
                <a:cs typeface="Trebuchet MS"/>
              </a:rPr>
              <a:t>pavilions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65672" y="5681170"/>
            <a:ext cx="345757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0" algn="r">
              <a:lnSpc>
                <a:spcPct val="1149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Private</a:t>
            </a:r>
            <a:r>
              <a:rPr sz="10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beach</a:t>
            </a:r>
            <a:r>
              <a:rPr sz="10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Verdana"/>
                <a:cs typeface="Verdana"/>
              </a:rPr>
              <a:t>750</a:t>
            </a:r>
            <a:r>
              <a:rPr sz="10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0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total</a:t>
            </a:r>
            <a:r>
              <a:rPr sz="10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length</a:t>
            </a:r>
            <a:r>
              <a:rPr sz="10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fully</a:t>
            </a:r>
            <a:r>
              <a:rPr sz="10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covered</a:t>
            </a:r>
            <a:r>
              <a:rPr sz="10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white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sand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Verdana"/>
                <a:cs typeface="Verdana"/>
              </a:rPr>
              <a:t>100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VIP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private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beach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pavilions</a:t>
            </a:r>
            <a:r>
              <a:rPr sz="1000" spc="-25" dirty="0">
                <a:solidFill>
                  <a:srgbClr val="FFFFFF"/>
                </a:solidFill>
                <a:latin typeface="Verdana"/>
                <a:cs typeface="Verdana"/>
              </a:rPr>
              <a:t> for</a:t>
            </a:r>
            <a:endParaRPr sz="1000">
              <a:latin typeface="Verdana"/>
              <a:cs typeface="Verdana"/>
            </a:endParaRPr>
          </a:p>
          <a:p>
            <a:pPr marL="187960" marR="5080" indent="1041400" algn="r">
              <a:lnSpc>
                <a:spcPct val="114900"/>
              </a:lnSpc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rent</a:t>
            </a:r>
            <a:r>
              <a:rPr sz="10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10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guests</a:t>
            </a:r>
            <a:r>
              <a:rPr sz="10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staying</a:t>
            </a:r>
            <a:r>
              <a:rPr sz="10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at</a:t>
            </a:r>
            <a:r>
              <a:rPr sz="10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0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villas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Piers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Verdana"/>
                <a:cs typeface="Verdana"/>
              </a:rPr>
              <a:t>total,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one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which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pavilions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rent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73954" y="6556816"/>
            <a:ext cx="1348740" cy="37592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10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RESERVATIONS</a:t>
            </a:r>
            <a:endParaRPr sz="1000">
              <a:latin typeface="Verdana"/>
              <a:cs typeface="Verdana"/>
            </a:endParaRPr>
          </a:p>
          <a:p>
            <a:pPr marL="323215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Guest</a:t>
            </a:r>
            <a:r>
              <a:rPr sz="10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Relations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6404" y="4075312"/>
            <a:ext cx="1845158" cy="34126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6213" y="2594945"/>
            <a:ext cx="1845355" cy="14172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40167" y="1789"/>
            <a:ext cx="1845396" cy="27690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40232" y="2831115"/>
            <a:ext cx="1845129" cy="17366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743" y="145144"/>
            <a:ext cx="8665588" cy="720067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3458" y="579613"/>
            <a:ext cx="4170679" cy="164020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660"/>
              </a:spcBef>
            </a:pPr>
            <a:r>
              <a:rPr sz="2100" dirty="0">
                <a:solidFill>
                  <a:srgbClr val="FFFFFF"/>
                </a:solidFill>
                <a:latin typeface="Microsoft Sans Serif"/>
                <a:cs typeface="Microsoft Sans Serif"/>
              </a:rPr>
              <a:t>services</a:t>
            </a:r>
            <a:r>
              <a:rPr sz="21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FFFFFF"/>
                </a:solidFill>
                <a:latin typeface="Microsoft Sans Serif"/>
                <a:cs typeface="Microsoft Sans Serif"/>
              </a:rPr>
              <a:t>&amp;</a:t>
            </a:r>
            <a:r>
              <a:rPr sz="21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facilities</a:t>
            </a:r>
            <a:endParaRPr sz="2100">
              <a:latin typeface="Microsoft Sans Serif"/>
              <a:cs typeface="Microsoft Sans Serif"/>
            </a:endParaRPr>
          </a:p>
          <a:p>
            <a:pPr marL="22860">
              <a:lnSpc>
                <a:spcPct val="100000"/>
              </a:lnSpc>
              <a:spcBef>
                <a:spcPts val="815"/>
              </a:spcBef>
            </a:pPr>
            <a:r>
              <a:rPr sz="2900" spc="-1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endParaRPr sz="2900">
              <a:latin typeface="Arial MT"/>
              <a:cs typeface="Arial MT"/>
            </a:endParaRPr>
          </a:p>
          <a:p>
            <a:pPr marL="12700" marR="5080">
              <a:lnSpc>
                <a:spcPct val="114900"/>
              </a:lnSpc>
              <a:spcBef>
                <a:spcPts val="1200"/>
              </a:spcBef>
            </a:pPr>
            <a:r>
              <a:rPr sz="10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Laundry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Service,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Telephone-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Fax,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Photographer,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Massage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&amp; 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Treatments,</a:t>
            </a:r>
            <a:r>
              <a:rPr sz="10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Babysitting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Service,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Shisha,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Watersports,</a:t>
            </a:r>
            <a:r>
              <a:rPr sz="10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Hairdresser, </a:t>
            </a:r>
            <a:r>
              <a:rPr sz="10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Meeting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Rooms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Pavilions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on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beach,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Private</a:t>
            </a:r>
            <a:r>
              <a:rPr sz="10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Tennis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lessons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19068" y="4673968"/>
            <a:ext cx="1068070" cy="2364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30"/>
              </a:spcBef>
            </a:pPr>
            <a:r>
              <a:rPr sz="2900" spc="-10" dirty="0">
                <a:solidFill>
                  <a:srgbClr val="A6544A"/>
                </a:solidFill>
                <a:latin typeface="Arial MT"/>
                <a:cs typeface="Arial MT"/>
              </a:rPr>
              <a:t>extra</a:t>
            </a:r>
            <a:endParaRPr sz="2900">
              <a:latin typeface="Arial MT"/>
              <a:cs typeface="Arial MT"/>
            </a:endParaRPr>
          </a:p>
          <a:p>
            <a:pPr marL="12700" marR="287655">
              <a:lnSpc>
                <a:spcPct val="131700"/>
              </a:lnSpc>
              <a:spcBef>
                <a:spcPts val="1625"/>
              </a:spcBef>
            </a:pPr>
            <a:r>
              <a:rPr sz="7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Wheel</a:t>
            </a:r>
            <a:r>
              <a:rPr sz="7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chair</a:t>
            </a:r>
            <a:r>
              <a:rPr sz="7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45" dirty="0">
                <a:solidFill>
                  <a:srgbClr val="434342"/>
                </a:solidFill>
                <a:latin typeface="Microsoft Sans Serif"/>
                <a:cs typeface="Microsoft Sans Serif"/>
              </a:rPr>
              <a:t>rent </a:t>
            </a: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Rent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a</a:t>
            </a:r>
            <a:r>
              <a:rPr sz="7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434342"/>
                </a:solidFill>
                <a:latin typeface="Microsoft Sans Serif"/>
                <a:cs typeface="Microsoft Sans Serif"/>
              </a:rPr>
              <a:t>Car</a:t>
            </a:r>
            <a:endParaRPr sz="700">
              <a:latin typeface="Microsoft Sans Serif"/>
              <a:cs typeface="Microsoft Sans Serif"/>
            </a:endParaRPr>
          </a:p>
          <a:p>
            <a:pPr marL="12700" marR="5080">
              <a:lnSpc>
                <a:spcPct val="131700"/>
              </a:lnSpc>
            </a:pPr>
            <a:r>
              <a:rPr sz="7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Nurse</a:t>
            </a:r>
            <a:r>
              <a:rPr sz="7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&amp;</a:t>
            </a:r>
            <a:r>
              <a:rPr sz="700" spc="1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Doctor</a:t>
            </a:r>
            <a:r>
              <a:rPr sz="700" spc="1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Service</a:t>
            </a:r>
            <a:r>
              <a:rPr sz="7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 Shopping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Arcade </a:t>
            </a: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Butler</a:t>
            </a:r>
            <a:r>
              <a:rPr sz="7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Service</a:t>
            </a:r>
            <a:endParaRPr sz="700">
              <a:latin typeface="Microsoft Sans Serif"/>
              <a:cs typeface="Microsoft Sans Serif"/>
            </a:endParaRPr>
          </a:p>
          <a:p>
            <a:pPr marL="12700" marR="127000">
              <a:lnSpc>
                <a:spcPct val="131700"/>
              </a:lnSpc>
            </a:pPr>
            <a:r>
              <a:rPr sz="7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Room</a:t>
            </a:r>
            <a:r>
              <a:rPr sz="700" spc="8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Service</a:t>
            </a:r>
            <a:r>
              <a:rPr sz="7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20" dirty="0">
                <a:solidFill>
                  <a:srgbClr val="434342"/>
                </a:solidFill>
                <a:latin typeface="Microsoft Sans Serif"/>
                <a:cs typeface="Microsoft Sans Serif"/>
              </a:rPr>
              <a:t>24H/7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Private</a:t>
            </a:r>
            <a:r>
              <a:rPr sz="700" spc="13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Transfers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Event</a:t>
            </a:r>
            <a:r>
              <a:rPr sz="700" spc="14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organizations 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Private</a:t>
            </a:r>
            <a:r>
              <a:rPr sz="700" spc="114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Yacht</a:t>
            </a:r>
            <a:r>
              <a:rPr sz="700" spc="114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Tours</a:t>
            </a:r>
            <a:r>
              <a:rPr sz="700" spc="50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Tour</a:t>
            </a:r>
            <a:r>
              <a:rPr sz="700" spc="14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organizations </a:t>
            </a:r>
            <a:r>
              <a:rPr sz="7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Baby</a:t>
            </a:r>
            <a:r>
              <a:rPr sz="700" spc="1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Stroller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Indoor</a:t>
            </a:r>
            <a:r>
              <a:rPr sz="700" spc="1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parking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019478" y="262118"/>
            <a:ext cx="54102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00" spc="-225" dirty="0">
                <a:solidFill>
                  <a:srgbClr val="A6544A"/>
                </a:solidFill>
                <a:latin typeface="Arial MT"/>
                <a:cs typeface="Arial MT"/>
              </a:rPr>
              <a:t>free</a:t>
            </a:r>
            <a:endParaRPr sz="29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89263" y="986537"/>
            <a:ext cx="1558290" cy="14312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Internet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/</a:t>
            </a:r>
            <a:r>
              <a:rPr sz="700" spc="2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Wireless,</a:t>
            </a:r>
            <a:endParaRPr sz="700">
              <a:latin typeface="Microsoft Sans Serif"/>
              <a:cs typeface="Microsoft Sans Serif"/>
            </a:endParaRPr>
          </a:p>
          <a:p>
            <a:pPr marL="12700" marR="5080">
              <a:lnSpc>
                <a:spcPct val="131700"/>
              </a:lnSpc>
            </a:pP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Birthday</a:t>
            </a: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&amp;</a:t>
            </a: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434342"/>
                </a:solidFill>
                <a:latin typeface="Microsoft Sans Serif"/>
                <a:cs typeface="Microsoft Sans Serif"/>
              </a:rPr>
              <a:t>Anniversary</a:t>
            </a: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amenities,</a:t>
            </a: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 In</a:t>
            </a:r>
            <a:r>
              <a:rPr sz="700" spc="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the</a:t>
            </a:r>
            <a:r>
              <a:rPr sz="7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60" dirty="0">
                <a:solidFill>
                  <a:srgbClr val="434342"/>
                </a:solidFill>
                <a:latin typeface="Microsoft Sans Serif"/>
                <a:cs typeface="Microsoft Sans Serif"/>
              </a:rPr>
              <a:t>room</a:t>
            </a:r>
            <a:endParaRPr sz="700">
              <a:latin typeface="Microsoft Sans Serif"/>
              <a:cs typeface="Microsoft Sans Serif"/>
            </a:endParaRPr>
          </a:p>
          <a:p>
            <a:pPr marL="12700" marR="553085">
              <a:lnSpc>
                <a:spcPct val="131700"/>
              </a:lnSpc>
            </a:pPr>
            <a:r>
              <a:rPr sz="700" spc="75" dirty="0">
                <a:solidFill>
                  <a:srgbClr val="434342"/>
                </a:solidFill>
                <a:latin typeface="Microsoft Sans Serif"/>
                <a:cs typeface="Microsoft Sans Serif"/>
              </a:rPr>
              <a:t>Honeymoon</a:t>
            </a:r>
            <a:r>
              <a:rPr sz="700" spc="1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40" dirty="0">
                <a:solidFill>
                  <a:srgbClr val="434342"/>
                </a:solidFill>
                <a:latin typeface="Microsoft Sans Serif"/>
                <a:cs typeface="Microsoft Sans Serif"/>
              </a:rPr>
              <a:t>Package 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Valet</a:t>
            </a:r>
            <a:r>
              <a:rPr sz="700" spc="18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Service</a:t>
            </a:r>
            <a:endParaRPr sz="700">
              <a:latin typeface="Microsoft Sans Serif"/>
              <a:cs typeface="Microsoft Sans Serif"/>
            </a:endParaRPr>
          </a:p>
          <a:p>
            <a:pPr marL="12700" marR="217804">
              <a:lnSpc>
                <a:spcPct val="131700"/>
              </a:lnSpc>
              <a:spcBef>
                <a:spcPts val="5"/>
              </a:spcBef>
            </a:pP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Beach</a:t>
            </a:r>
            <a:r>
              <a:rPr sz="7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and</a:t>
            </a: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Pool</a:t>
            </a: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Towels</a:t>
            </a: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 Sunbeds</a:t>
            </a:r>
            <a:r>
              <a:rPr sz="700" spc="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&amp;</a:t>
            </a:r>
            <a:r>
              <a:rPr sz="700" spc="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45" dirty="0">
                <a:solidFill>
                  <a:srgbClr val="434342"/>
                </a:solidFill>
                <a:latin typeface="Microsoft Sans Serif"/>
                <a:cs typeface="Microsoft Sans Serif"/>
              </a:rPr>
              <a:t>Umbrellas</a:t>
            </a:r>
            <a:r>
              <a:rPr sz="700" spc="50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Turkish</a:t>
            </a:r>
            <a:r>
              <a:rPr sz="7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Bath</a:t>
            </a:r>
            <a:r>
              <a:rPr sz="7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&amp;</a:t>
            </a:r>
            <a:r>
              <a:rPr sz="700" spc="5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Sauna</a:t>
            </a:r>
            <a:r>
              <a:rPr sz="700" spc="65" dirty="0">
                <a:solidFill>
                  <a:srgbClr val="434342"/>
                </a:solidFill>
                <a:latin typeface="Microsoft Sans Serif"/>
                <a:cs typeface="Microsoft Sans Serif"/>
              </a:rPr>
              <a:t> Candytown</a:t>
            </a:r>
            <a:r>
              <a:rPr sz="700" spc="1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434342"/>
                </a:solidFill>
                <a:latin typeface="Microsoft Sans Serif"/>
                <a:cs typeface="Microsoft Sans Serif"/>
              </a:rPr>
              <a:t>&amp;</a:t>
            </a:r>
            <a:r>
              <a:rPr sz="700" spc="1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55" dirty="0">
                <a:solidFill>
                  <a:srgbClr val="434342"/>
                </a:solidFill>
                <a:latin typeface="Microsoft Sans Serif"/>
                <a:cs typeface="Microsoft Sans Serif"/>
              </a:rPr>
              <a:t>Candyland</a:t>
            </a:r>
            <a:r>
              <a:rPr sz="700" spc="2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434342"/>
                </a:solidFill>
                <a:latin typeface="Microsoft Sans Serif"/>
                <a:cs typeface="Microsoft Sans Serif"/>
              </a:rPr>
              <a:t>Use</a:t>
            </a:r>
            <a:r>
              <a:rPr sz="700" spc="500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10" dirty="0">
                <a:solidFill>
                  <a:srgbClr val="434342"/>
                </a:solidFill>
                <a:latin typeface="Microsoft Sans Serif"/>
                <a:cs typeface="Microsoft Sans Serif"/>
              </a:rPr>
              <a:t>Disco</a:t>
            </a:r>
            <a:r>
              <a:rPr sz="7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70" dirty="0">
                <a:solidFill>
                  <a:srgbClr val="434342"/>
                </a:solidFill>
                <a:latin typeface="Microsoft Sans Serif"/>
                <a:cs typeface="Microsoft Sans Serif"/>
              </a:rPr>
              <a:t>and</a:t>
            </a:r>
            <a:r>
              <a:rPr sz="700" spc="85" dirty="0">
                <a:solidFill>
                  <a:srgbClr val="434342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434342"/>
                </a:solidFill>
                <a:latin typeface="Microsoft Sans Serif"/>
                <a:cs typeface="Microsoft Sans Serif"/>
              </a:rPr>
              <a:t>Activities</a:t>
            </a:r>
            <a:endParaRPr sz="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136" y="145988"/>
            <a:ext cx="12596686" cy="72000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6853" y="1839945"/>
            <a:ext cx="4615180" cy="132905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Fruitplate,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wine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&amp;</a:t>
            </a:r>
            <a:r>
              <a:rPr sz="10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cake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service;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14900"/>
              </a:lnSpc>
              <a:spcBef>
                <a:spcPts val="5"/>
              </a:spcBef>
            </a:pPr>
            <a:r>
              <a:rPr sz="1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priority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for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booking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of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la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carte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restaurants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Atarrivalday꞉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fruitbasket, </a:t>
            </a:r>
            <a:r>
              <a:rPr sz="1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chocolate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plate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&amp;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bottle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of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sparkling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wine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to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room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romantic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dinner </a:t>
            </a:r>
            <a:r>
              <a:rPr sz="10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at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la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carte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restaurant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Honeymoon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breakfast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once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in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Microsoft Sans Serif"/>
                <a:cs typeface="Microsoft Sans Serif"/>
              </a:rPr>
              <a:t>room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One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105" dirty="0">
                <a:solidFill>
                  <a:srgbClr val="FFFFFF"/>
                </a:solidFill>
                <a:latin typeface="Microsoft Sans Serif"/>
                <a:cs typeface="Microsoft Sans Serif"/>
              </a:rPr>
              <a:t>time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Photo</a:t>
            </a:r>
            <a:r>
              <a:rPr sz="10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shoot</a:t>
            </a:r>
            <a:endParaRPr sz="1000">
              <a:latin typeface="Microsoft Sans Serif"/>
              <a:cs typeface="Microsoft Sans Serif"/>
            </a:endParaRPr>
          </a:p>
          <a:p>
            <a:pPr marL="17145">
              <a:lnSpc>
                <a:spcPct val="100000"/>
              </a:lnSpc>
              <a:spcBef>
                <a:spcPts val="245"/>
              </a:spcBef>
            </a:pPr>
            <a:r>
              <a:rPr sz="1450" b="1" spc="-75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  <a:r>
              <a:rPr sz="14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SPA</a:t>
            </a:r>
            <a:r>
              <a:rPr sz="14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55" dirty="0">
                <a:solidFill>
                  <a:srgbClr val="FFFFFF"/>
                </a:solidFill>
                <a:latin typeface="Arial"/>
                <a:cs typeface="Arial"/>
              </a:rPr>
              <a:t>discount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3363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20"/>
              </a:spcBef>
              <a:tabLst>
                <a:tab pos="1584960" algn="l"/>
              </a:tabLst>
            </a:pPr>
            <a:r>
              <a:rPr dirty="0"/>
              <a:t>Free</a:t>
            </a:r>
            <a:r>
              <a:rPr spc="-100" dirty="0"/>
              <a:t> </a:t>
            </a:r>
            <a:r>
              <a:rPr spc="65" dirty="0"/>
              <a:t>of</a:t>
            </a:r>
            <a:r>
              <a:rPr spc="-100" dirty="0"/>
              <a:t> </a:t>
            </a:r>
            <a:r>
              <a:rPr spc="-10" dirty="0"/>
              <a:t>charge</a:t>
            </a:r>
            <a:r>
              <a:rPr dirty="0"/>
              <a:t>	</a:t>
            </a:r>
            <a:r>
              <a:rPr sz="7125" spc="-675" baseline="8187" dirty="0">
                <a:latin typeface="Arial MT"/>
                <a:cs typeface="Arial MT"/>
              </a:rPr>
              <a:t>honeymoon</a:t>
            </a:r>
            <a:r>
              <a:rPr sz="1650" spc="-450" dirty="0"/>
              <a:t>Birthday</a:t>
            </a:r>
            <a:r>
              <a:rPr sz="1650" spc="-35" dirty="0"/>
              <a:t> </a:t>
            </a:r>
            <a:r>
              <a:rPr sz="1650" dirty="0"/>
              <a:t>&amp;</a:t>
            </a:r>
            <a:r>
              <a:rPr sz="1650" spc="-35" dirty="0"/>
              <a:t> </a:t>
            </a:r>
            <a:r>
              <a:rPr sz="1650" dirty="0"/>
              <a:t>Anniversary</a:t>
            </a:r>
            <a:r>
              <a:rPr sz="1650" spc="-35" dirty="0"/>
              <a:t> </a:t>
            </a:r>
            <a:r>
              <a:rPr sz="1650" spc="-10" dirty="0"/>
              <a:t>Offers</a:t>
            </a:r>
            <a:endParaRPr sz="16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67" y="146049"/>
            <a:ext cx="12603480" cy="7200265"/>
            <a:chOff x="139967" y="146049"/>
            <a:chExt cx="12603480" cy="7200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967" y="146049"/>
              <a:ext cx="12603024" cy="71998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99710" y="5783889"/>
              <a:ext cx="2484120" cy="476884"/>
            </a:xfrm>
            <a:custGeom>
              <a:avLst/>
              <a:gdLst/>
              <a:ahLst/>
              <a:cxnLst/>
              <a:rect l="l" t="t" r="r" b="b"/>
              <a:pathLst>
                <a:path w="2484120" h="476885">
                  <a:moveTo>
                    <a:pt x="470916" y="4927"/>
                  </a:moveTo>
                  <a:lnTo>
                    <a:pt x="329222" y="4927"/>
                  </a:lnTo>
                  <a:lnTo>
                    <a:pt x="329222" y="14795"/>
                  </a:lnTo>
                  <a:lnTo>
                    <a:pt x="340944" y="15138"/>
                  </a:lnTo>
                  <a:lnTo>
                    <a:pt x="366255" y="20358"/>
                  </a:lnTo>
                  <a:lnTo>
                    <a:pt x="365988" y="20358"/>
                  </a:lnTo>
                  <a:lnTo>
                    <a:pt x="388708" y="36410"/>
                  </a:lnTo>
                  <a:lnTo>
                    <a:pt x="394081" y="69723"/>
                  </a:lnTo>
                  <a:lnTo>
                    <a:pt x="392671" y="75272"/>
                  </a:lnTo>
                  <a:lnTo>
                    <a:pt x="391261" y="80213"/>
                  </a:lnTo>
                  <a:lnTo>
                    <a:pt x="389140" y="85153"/>
                  </a:lnTo>
                  <a:lnTo>
                    <a:pt x="260845" y="380746"/>
                  </a:lnTo>
                  <a:lnTo>
                    <a:pt x="129603" y="80213"/>
                  </a:lnTo>
                  <a:lnTo>
                    <a:pt x="123786" y="67894"/>
                  </a:lnTo>
                  <a:lnTo>
                    <a:pt x="118922" y="55219"/>
                  </a:lnTo>
                  <a:lnTo>
                    <a:pt x="117868" y="43548"/>
                  </a:lnTo>
                  <a:lnTo>
                    <a:pt x="117779" y="42545"/>
                  </a:lnTo>
                  <a:lnTo>
                    <a:pt x="123139" y="30226"/>
                  </a:lnTo>
                  <a:lnTo>
                    <a:pt x="173431" y="14185"/>
                  </a:lnTo>
                  <a:lnTo>
                    <a:pt x="173431" y="4927"/>
                  </a:lnTo>
                  <a:lnTo>
                    <a:pt x="0" y="4927"/>
                  </a:lnTo>
                  <a:lnTo>
                    <a:pt x="0" y="14795"/>
                  </a:lnTo>
                  <a:lnTo>
                    <a:pt x="3302" y="14998"/>
                  </a:lnTo>
                  <a:lnTo>
                    <a:pt x="12077" y="17272"/>
                  </a:lnTo>
                  <a:lnTo>
                    <a:pt x="43497" y="43548"/>
                  </a:lnTo>
                  <a:lnTo>
                    <a:pt x="234048" y="476402"/>
                  </a:lnTo>
                  <a:lnTo>
                    <a:pt x="275653" y="380746"/>
                  </a:lnTo>
                  <a:lnTo>
                    <a:pt x="398310" y="98729"/>
                  </a:lnTo>
                  <a:lnTo>
                    <a:pt x="408368" y="74434"/>
                  </a:lnTo>
                  <a:lnTo>
                    <a:pt x="421220" y="49745"/>
                  </a:lnTo>
                  <a:lnTo>
                    <a:pt x="439343" y="28867"/>
                  </a:lnTo>
                  <a:lnTo>
                    <a:pt x="465277" y="16027"/>
                  </a:lnTo>
                  <a:lnTo>
                    <a:pt x="470916" y="14795"/>
                  </a:lnTo>
                  <a:lnTo>
                    <a:pt x="470916" y="4927"/>
                  </a:lnTo>
                  <a:close/>
                </a:path>
                <a:path w="2484120" h="476885">
                  <a:moveTo>
                    <a:pt x="1235468" y="267817"/>
                  </a:moveTo>
                  <a:lnTo>
                    <a:pt x="1226248" y="268630"/>
                  </a:lnTo>
                  <a:lnTo>
                    <a:pt x="1215567" y="269214"/>
                  </a:lnTo>
                  <a:lnTo>
                    <a:pt x="1199565" y="269671"/>
                  </a:lnTo>
                  <a:lnTo>
                    <a:pt x="1110818" y="269671"/>
                  </a:lnTo>
                  <a:lnTo>
                    <a:pt x="1057249" y="267817"/>
                  </a:lnTo>
                  <a:lnTo>
                    <a:pt x="1057249" y="280784"/>
                  </a:lnTo>
                  <a:lnTo>
                    <a:pt x="1072070" y="281393"/>
                  </a:lnTo>
                  <a:lnTo>
                    <a:pt x="1084910" y="282409"/>
                  </a:lnTo>
                  <a:lnTo>
                    <a:pt x="1095895" y="283997"/>
                  </a:lnTo>
                  <a:lnTo>
                    <a:pt x="1105522" y="286423"/>
                  </a:lnTo>
                  <a:lnTo>
                    <a:pt x="1105319" y="286423"/>
                  </a:lnTo>
                  <a:lnTo>
                    <a:pt x="1114806" y="292087"/>
                  </a:lnTo>
                  <a:lnTo>
                    <a:pt x="1122337" y="300380"/>
                  </a:lnTo>
                  <a:lnTo>
                    <a:pt x="1127264" y="311683"/>
                  </a:lnTo>
                  <a:lnTo>
                    <a:pt x="1129017" y="326453"/>
                  </a:lnTo>
                  <a:lnTo>
                    <a:pt x="1130439" y="390017"/>
                  </a:lnTo>
                  <a:lnTo>
                    <a:pt x="1130439" y="409143"/>
                  </a:lnTo>
                  <a:lnTo>
                    <a:pt x="1090726" y="446951"/>
                  </a:lnTo>
                  <a:lnTo>
                    <a:pt x="1054608" y="456590"/>
                  </a:lnTo>
                  <a:lnTo>
                    <a:pt x="1054277" y="456590"/>
                  </a:lnTo>
                  <a:lnTo>
                    <a:pt x="1033970" y="457885"/>
                  </a:lnTo>
                  <a:lnTo>
                    <a:pt x="1027315" y="457885"/>
                  </a:lnTo>
                  <a:lnTo>
                    <a:pt x="1015123" y="457352"/>
                  </a:lnTo>
                  <a:lnTo>
                    <a:pt x="954544" y="438785"/>
                  </a:lnTo>
                  <a:lnTo>
                    <a:pt x="921639" y="411149"/>
                  </a:lnTo>
                  <a:lnTo>
                    <a:pt x="921372" y="410794"/>
                  </a:lnTo>
                  <a:lnTo>
                    <a:pt x="930122" y="403352"/>
                  </a:lnTo>
                  <a:lnTo>
                    <a:pt x="958189" y="368350"/>
                  </a:lnTo>
                  <a:lnTo>
                    <a:pt x="979373" y="328206"/>
                  </a:lnTo>
                  <a:lnTo>
                    <a:pt x="992771" y="283883"/>
                  </a:lnTo>
                  <a:lnTo>
                    <a:pt x="997445" y="236347"/>
                  </a:lnTo>
                  <a:lnTo>
                    <a:pt x="992771" y="188633"/>
                  </a:lnTo>
                  <a:lnTo>
                    <a:pt x="979373" y="144221"/>
                  </a:lnTo>
                  <a:lnTo>
                    <a:pt x="958189" y="104076"/>
                  </a:lnTo>
                  <a:lnTo>
                    <a:pt x="931887" y="71323"/>
                  </a:lnTo>
                  <a:lnTo>
                    <a:pt x="931887" y="233260"/>
                  </a:lnTo>
                  <a:lnTo>
                    <a:pt x="927608" y="283883"/>
                  </a:lnTo>
                  <a:lnTo>
                    <a:pt x="927557" y="284505"/>
                  </a:lnTo>
                  <a:lnTo>
                    <a:pt x="915225" y="331533"/>
                  </a:lnTo>
                  <a:lnTo>
                    <a:pt x="895870" y="372999"/>
                  </a:lnTo>
                  <a:lnTo>
                    <a:pt x="895692" y="373240"/>
                  </a:lnTo>
                  <a:lnTo>
                    <a:pt x="880414" y="340029"/>
                  </a:lnTo>
                  <a:lnTo>
                    <a:pt x="869835" y="306285"/>
                  </a:lnTo>
                  <a:lnTo>
                    <a:pt x="863409" y="271907"/>
                  </a:lnTo>
                  <a:lnTo>
                    <a:pt x="861085" y="237185"/>
                  </a:lnTo>
                  <a:lnTo>
                    <a:pt x="862787" y="202412"/>
                  </a:lnTo>
                  <a:lnTo>
                    <a:pt x="870407" y="155282"/>
                  </a:lnTo>
                  <a:lnTo>
                    <a:pt x="881989" y="116941"/>
                  </a:lnTo>
                  <a:lnTo>
                    <a:pt x="894181" y="91236"/>
                  </a:lnTo>
                  <a:lnTo>
                    <a:pt x="895870" y="93522"/>
                  </a:lnTo>
                  <a:lnTo>
                    <a:pt x="915225" y="135001"/>
                  </a:lnTo>
                  <a:lnTo>
                    <a:pt x="927557" y="182029"/>
                  </a:lnTo>
                  <a:lnTo>
                    <a:pt x="931887" y="233260"/>
                  </a:lnTo>
                  <a:lnTo>
                    <a:pt x="931887" y="71323"/>
                  </a:lnTo>
                  <a:lnTo>
                    <a:pt x="930122" y="69113"/>
                  </a:lnTo>
                  <a:lnTo>
                    <a:pt x="917333" y="58280"/>
                  </a:lnTo>
                  <a:lnTo>
                    <a:pt x="929093" y="46418"/>
                  </a:lnTo>
                  <a:lnTo>
                    <a:pt x="967651" y="22847"/>
                  </a:lnTo>
                  <a:lnTo>
                    <a:pt x="1004900" y="14109"/>
                  </a:lnTo>
                  <a:lnTo>
                    <a:pt x="1012964" y="13703"/>
                  </a:lnTo>
                  <a:lnTo>
                    <a:pt x="1023162" y="13703"/>
                  </a:lnTo>
                  <a:lnTo>
                    <a:pt x="1047013" y="15290"/>
                  </a:lnTo>
                  <a:lnTo>
                    <a:pt x="1072578" y="20447"/>
                  </a:lnTo>
                  <a:lnTo>
                    <a:pt x="1072388" y="20447"/>
                  </a:lnTo>
                  <a:lnTo>
                    <a:pt x="1096327" y="28676"/>
                  </a:lnTo>
                  <a:lnTo>
                    <a:pt x="1131963" y="48907"/>
                  </a:lnTo>
                  <a:lnTo>
                    <a:pt x="1157503" y="77190"/>
                  </a:lnTo>
                  <a:lnTo>
                    <a:pt x="1173441" y="112852"/>
                  </a:lnTo>
                  <a:lnTo>
                    <a:pt x="1182598" y="152425"/>
                  </a:lnTo>
                  <a:lnTo>
                    <a:pt x="1182598" y="156743"/>
                  </a:lnTo>
                  <a:lnTo>
                    <a:pt x="1200226" y="156743"/>
                  </a:lnTo>
                  <a:lnTo>
                    <a:pt x="1200353" y="112852"/>
                  </a:lnTo>
                  <a:lnTo>
                    <a:pt x="1200467" y="97891"/>
                  </a:lnTo>
                  <a:lnTo>
                    <a:pt x="1200607" y="86474"/>
                  </a:lnTo>
                  <a:lnTo>
                    <a:pt x="1200721" y="77190"/>
                  </a:lnTo>
                  <a:lnTo>
                    <a:pt x="1200797" y="70815"/>
                  </a:lnTo>
                  <a:lnTo>
                    <a:pt x="1200912" y="64655"/>
                  </a:lnTo>
                  <a:lnTo>
                    <a:pt x="1201216" y="53644"/>
                  </a:lnTo>
                  <a:lnTo>
                    <a:pt x="1201318" y="49987"/>
                  </a:lnTo>
                  <a:lnTo>
                    <a:pt x="1201445" y="45669"/>
                  </a:lnTo>
                  <a:lnTo>
                    <a:pt x="1201547" y="41960"/>
                  </a:lnTo>
                  <a:lnTo>
                    <a:pt x="1201597" y="40106"/>
                  </a:lnTo>
                  <a:lnTo>
                    <a:pt x="1201712" y="35801"/>
                  </a:lnTo>
                  <a:lnTo>
                    <a:pt x="1203045" y="10490"/>
                  </a:lnTo>
                  <a:lnTo>
                    <a:pt x="1186129" y="10490"/>
                  </a:lnTo>
                  <a:lnTo>
                    <a:pt x="1186103" y="13703"/>
                  </a:lnTo>
                  <a:lnTo>
                    <a:pt x="1184008" y="24676"/>
                  </a:lnTo>
                  <a:lnTo>
                    <a:pt x="1164272" y="49987"/>
                  </a:lnTo>
                  <a:lnTo>
                    <a:pt x="1158633" y="45669"/>
                  </a:lnTo>
                  <a:lnTo>
                    <a:pt x="1153820" y="42570"/>
                  </a:lnTo>
                  <a:lnTo>
                    <a:pt x="1127709" y="27355"/>
                  </a:lnTo>
                  <a:lnTo>
                    <a:pt x="1099362" y="14262"/>
                  </a:lnTo>
                  <a:lnTo>
                    <a:pt x="1097305" y="13703"/>
                  </a:lnTo>
                  <a:lnTo>
                    <a:pt x="1065987" y="5003"/>
                  </a:lnTo>
                  <a:lnTo>
                    <a:pt x="1025029" y="1257"/>
                  </a:lnTo>
                  <a:lnTo>
                    <a:pt x="1016889" y="1257"/>
                  </a:lnTo>
                  <a:lnTo>
                    <a:pt x="962367" y="7747"/>
                  </a:lnTo>
                  <a:lnTo>
                    <a:pt x="923048" y="20447"/>
                  </a:lnTo>
                  <a:lnTo>
                    <a:pt x="891336" y="37630"/>
                  </a:lnTo>
                  <a:lnTo>
                    <a:pt x="866038" y="23533"/>
                  </a:lnTo>
                  <a:lnTo>
                    <a:pt x="866038" y="55118"/>
                  </a:lnTo>
                  <a:lnTo>
                    <a:pt x="838606" y="81534"/>
                  </a:lnTo>
                  <a:lnTo>
                    <a:pt x="812063" y="122974"/>
                  </a:lnTo>
                  <a:lnTo>
                    <a:pt x="793940" y="176707"/>
                  </a:lnTo>
                  <a:lnTo>
                    <a:pt x="787234" y="244373"/>
                  </a:lnTo>
                  <a:lnTo>
                    <a:pt x="787514" y="257340"/>
                  </a:lnTo>
                  <a:lnTo>
                    <a:pt x="788212" y="267817"/>
                  </a:lnTo>
                  <a:lnTo>
                    <a:pt x="788263" y="268630"/>
                  </a:lnTo>
                  <a:lnTo>
                    <a:pt x="788390" y="270370"/>
                  </a:lnTo>
                  <a:lnTo>
                    <a:pt x="789597" y="280784"/>
                  </a:lnTo>
                  <a:lnTo>
                    <a:pt x="789673" y="281393"/>
                  </a:lnTo>
                  <a:lnTo>
                    <a:pt x="789787" y="282409"/>
                  </a:lnTo>
                  <a:lnTo>
                    <a:pt x="803262" y="337502"/>
                  </a:lnTo>
                  <a:lnTo>
                    <a:pt x="820572" y="373265"/>
                  </a:lnTo>
                  <a:lnTo>
                    <a:pt x="843978" y="403821"/>
                  </a:lnTo>
                  <a:lnTo>
                    <a:pt x="859497" y="417068"/>
                  </a:lnTo>
                  <a:lnTo>
                    <a:pt x="839965" y="433959"/>
                  </a:lnTo>
                  <a:lnTo>
                    <a:pt x="805370" y="450761"/>
                  </a:lnTo>
                  <a:lnTo>
                    <a:pt x="767638" y="456653"/>
                  </a:lnTo>
                  <a:lnTo>
                    <a:pt x="730161" y="450761"/>
                  </a:lnTo>
                  <a:lnTo>
                    <a:pt x="695756" y="433959"/>
                  </a:lnTo>
                  <a:lnTo>
                    <a:pt x="665378" y="407593"/>
                  </a:lnTo>
                  <a:lnTo>
                    <a:pt x="640041" y="372999"/>
                  </a:lnTo>
                  <a:lnTo>
                    <a:pt x="620725" y="331533"/>
                  </a:lnTo>
                  <a:lnTo>
                    <a:pt x="608406" y="284505"/>
                  </a:lnTo>
                  <a:lnTo>
                    <a:pt x="604075" y="233260"/>
                  </a:lnTo>
                  <a:lnTo>
                    <a:pt x="608406" y="182029"/>
                  </a:lnTo>
                  <a:lnTo>
                    <a:pt x="620725" y="135001"/>
                  </a:lnTo>
                  <a:lnTo>
                    <a:pt x="640041" y="93522"/>
                  </a:lnTo>
                  <a:lnTo>
                    <a:pt x="665378" y="58928"/>
                  </a:lnTo>
                  <a:lnTo>
                    <a:pt x="695756" y="32562"/>
                  </a:lnTo>
                  <a:lnTo>
                    <a:pt x="730161" y="15760"/>
                  </a:lnTo>
                  <a:lnTo>
                    <a:pt x="767638" y="9867"/>
                  </a:lnTo>
                  <a:lnTo>
                    <a:pt x="805370" y="15760"/>
                  </a:lnTo>
                  <a:lnTo>
                    <a:pt x="839965" y="32562"/>
                  </a:lnTo>
                  <a:lnTo>
                    <a:pt x="866038" y="55118"/>
                  </a:lnTo>
                  <a:lnTo>
                    <a:pt x="866038" y="23533"/>
                  </a:lnTo>
                  <a:lnTo>
                    <a:pt x="857072" y="18529"/>
                  </a:lnTo>
                  <a:lnTo>
                    <a:pt x="829894" y="9867"/>
                  </a:lnTo>
                  <a:lnTo>
                    <a:pt x="813943" y="4787"/>
                  </a:lnTo>
                  <a:lnTo>
                    <a:pt x="767638" y="0"/>
                  </a:lnTo>
                  <a:lnTo>
                    <a:pt x="721334" y="4787"/>
                  </a:lnTo>
                  <a:lnTo>
                    <a:pt x="678192" y="18529"/>
                  </a:lnTo>
                  <a:lnTo>
                    <a:pt x="639152" y="40284"/>
                  </a:lnTo>
                  <a:lnTo>
                    <a:pt x="605142" y="69113"/>
                  </a:lnTo>
                  <a:lnTo>
                    <a:pt x="577075" y="104076"/>
                  </a:lnTo>
                  <a:lnTo>
                    <a:pt x="555879" y="144221"/>
                  </a:lnTo>
                  <a:lnTo>
                    <a:pt x="542493" y="188633"/>
                  </a:lnTo>
                  <a:lnTo>
                    <a:pt x="537819" y="236347"/>
                  </a:lnTo>
                  <a:lnTo>
                    <a:pt x="542493" y="283883"/>
                  </a:lnTo>
                  <a:lnTo>
                    <a:pt x="555879" y="328206"/>
                  </a:lnTo>
                  <a:lnTo>
                    <a:pt x="577075" y="368350"/>
                  </a:lnTo>
                  <a:lnTo>
                    <a:pt x="605142" y="403352"/>
                  </a:lnTo>
                  <a:lnTo>
                    <a:pt x="639152" y="432257"/>
                  </a:lnTo>
                  <a:lnTo>
                    <a:pt x="678192" y="454088"/>
                  </a:lnTo>
                  <a:lnTo>
                    <a:pt x="721334" y="467880"/>
                  </a:lnTo>
                  <a:lnTo>
                    <a:pt x="767638" y="472706"/>
                  </a:lnTo>
                  <a:lnTo>
                    <a:pt x="813943" y="467880"/>
                  </a:lnTo>
                  <a:lnTo>
                    <a:pt x="849033" y="456653"/>
                  </a:lnTo>
                  <a:lnTo>
                    <a:pt x="857072" y="454088"/>
                  </a:lnTo>
                  <a:lnTo>
                    <a:pt x="887107" y="437299"/>
                  </a:lnTo>
                  <a:lnTo>
                    <a:pt x="902144" y="446481"/>
                  </a:lnTo>
                  <a:lnTo>
                    <a:pt x="935913" y="459892"/>
                  </a:lnTo>
                  <a:lnTo>
                    <a:pt x="974864" y="468464"/>
                  </a:lnTo>
                  <a:lnTo>
                    <a:pt x="1019175" y="471474"/>
                  </a:lnTo>
                  <a:lnTo>
                    <a:pt x="1026922" y="471474"/>
                  </a:lnTo>
                  <a:lnTo>
                    <a:pt x="1032573" y="470852"/>
                  </a:lnTo>
                  <a:lnTo>
                    <a:pt x="1038199" y="470852"/>
                  </a:lnTo>
                  <a:lnTo>
                    <a:pt x="1067562" y="467182"/>
                  </a:lnTo>
                  <a:lnTo>
                    <a:pt x="1093812" y="460057"/>
                  </a:lnTo>
                  <a:lnTo>
                    <a:pt x="1098804" y="457885"/>
                  </a:lnTo>
                  <a:lnTo>
                    <a:pt x="1117815" y="449681"/>
                  </a:lnTo>
                  <a:lnTo>
                    <a:pt x="1140421" y="436295"/>
                  </a:lnTo>
                  <a:lnTo>
                    <a:pt x="1149629" y="430390"/>
                  </a:lnTo>
                  <a:lnTo>
                    <a:pt x="1155852" y="427037"/>
                  </a:lnTo>
                  <a:lnTo>
                    <a:pt x="1160348" y="425538"/>
                  </a:lnTo>
                  <a:lnTo>
                    <a:pt x="1164399" y="425183"/>
                  </a:lnTo>
                  <a:lnTo>
                    <a:pt x="1172438" y="428891"/>
                  </a:lnTo>
                  <a:lnTo>
                    <a:pt x="1178496" y="438061"/>
                  </a:lnTo>
                  <a:lnTo>
                    <a:pt x="1182357" y="449681"/>
                  </a:lnTo>
                  <a:lnTo>
                    <a:pt x="1182433" y="449910"/>
                  </a:lnTo>
                  <a:lnTo>
                    <a:pt x="1184135" y="461594"/>
                  </a:lnTo>
                  <a:lnTo>
                    <a:pt x="1204455" y="461594"/>
                  </a:lnTo>
                  <a:lnTo>
                    <a:pt x="1203871" y="439381"/>
                  </a:lnTo>
                  <a:lnTo>
                    <a:pt x="1203794" y="436295"/>
                  </a:lnTo>
                  <a:lnTo>
                    <a:pt x="1203706" y="433209"/>
                  </a:lnTo>
                  <a:lnTo>
                    <a:pt x="1203591" y="428891"/>
                  </a:lnTo>
                  <a:lnTo>
                    <a:pt x="1203502" y="425183"/>
                  </a:lnTo>
                  <a:lnTo>
                    <a:pt x="1202347" y="381368"/>
                  </a:lnTo>
                  <a:lnTo>
                    <a:pt x="1203020" y="311683"/>
                  </a:lnTo>
                  <a:lnTo>
                    <a:pt x="1203045" y="308546"/>
                  </a:lnTo>
                  <a:lnTo>
                    <a:pt x="1204264" y="298780"/>
                  </a:lnTo>
                  <a:lnTo>
                    <a:pt x="1228432" y="280784"/>
                  </a:lnTo>
                  <a:lnTo>
                    <a:pt x="1235468" y="280784"/>
                  </a:lnTo>
                  <a:lnTo>
                    <a:pt x="1235468" y="269671"/>
                  </a:lnTo>
                  <a:lnTo>
                    <a:pt x="1235468" y="267817"/>
                  </a:lnTo>
                  <a:close/>
                </a:path>
                <a:path w="2484120" h="476885">
                  <a:moveTo>
                    <a:pt x="1774431" y="4927"/>
                  </a:moveTo>
                  <a:lnTo>
                    <a:pt x="1632737" y="4927"/>
                  </a:lnTo>
                  <a:lnTo>
                    <a:pt x="1632737" y="13563"/>
                  </a:lnTo>
                  <a:lnTo>
                    <a:pt x="1643316" y="13957"/>
                  </a:lnTo>
                  <a:lnTo>
                    <a:pt x="1666570" y="18503"/>
                  </a:lnTo>
                  <a:lnTo>
                    <a:pt x="1689836" y="32308"/>
                  </a:lnTo>
                  <a:lnTo>
                    <a:pt x="1700415" y="60464"/>
                  </a:lnTo>
                  <a:lnTo>
                    <a:pt x="1700415" y="271513"/>
                  </a:lnTo>
                  <a:lnTo>
                    <a:pt x="1694561" y="339420"/>
                  </a:lnTo>
                  <a:lnTo>
                    <a:pt x="1681200" y="376885"/>
                  </a:lnTo>
                  <a:lnTo>
                    <a:pt x="1655508" y="409930"/>
                  </a:lnTo>
                  <a:lnTo>
                    <a:pt x="1613433" y="433476"/>
                  </a:lnTo>
                  <a:lnTo>
                    <a:pt x="1550962" y="442455"/>
                  </a:lnTo>
                  <a:lnTo>
                    <a:pt x="1538935" y="441960"/>
                  </a:lnTo>
                  <a:lnTo>
                    <a:pt x="1480400" y="417626"/>
                  </a:lnTo>
                  <a:lnTo>
                    <a:pt x="1451102" y="373062"/>
                  </a:lnTo>
                  <a:lnTo>
                    <a:pt x="1441577" y="325005"/>
                  </a:lnTo>
                  <a:lnTo>
                    <a:pt x="1440637" y="302298"/>
                  </a:lnTo>
                  <a:lnTo>
                    <a:pt x="1440980" y="256705"/>
                  </a:lnTo>
                  <a:lnTo>
                    <a:pt x="1440980" y="57378"/>
                  </a:lnTo>
                  <a:lnTo>
                    <a:pt x="1451648" y="31267"/>
                  </a:lnTo>
                  <a:lnTo>
                    <a:pt x="1472361" y="18351"/>
                  </a:lnTo>
                  <a:lnTo>
                    <a:pt x="1492542" y="13995"/>
                  </a:lnTo>
                  <a:lnTo>
                    <a:pt x="1501622" y="13563"/>
                  </a:lnTo>
                  <a:lnTo>
                    <a:pt x="1501622" y="4927"/>
                  </a:lnTo>
                  <a:lnTo>
                    <a:pt x="1317625" y="4927"/>
                  </a:lnTo>
                  <a:lnTo>
                    <a:pt x="1317625" y="13563"/>
                  </a:lnTo>
                  <a:lnTo>
                    <a:pt x="1325181" y="13804"/>
                  </a:lnTo>
                  <a:lnTo>
                    <a:pt x="1342644" y="16891"/>
                  </a:lnTo>
                  <a:lnTo>
                    <a:pt x="1362227" y="26327"/>
                  </a:lnTo>
                  <a:lnTo>
                    <a:pt x="1376133" y="45656"/>
                  </a:lnTo>
                  <a:lnTo>
                    <a:pt x="1377543" y="54292"/>
                  </a:lnTo>
                  <a:lnTo>
                    <a:pt x="1377543" y="294970"/>
                  </a:lnTo>
                  <a:lnTo>
                    <a:pt x="1377708" y="307924"/>
                  </a:lnTo>
                  <a:lnTo>
                    <a:pt x="1381772" y="346811"/>
                  </a:lnTo>
                  <a:lnTo>
                    <a:pt x="1394460" y="385064"/>
                  </a:lnTo>
                  <a:lnTo>
                    <a:pt x="1422666" y="424561"/>
                  </a:lnTo>
                  <a:lnTo>
                    <a:pt x="1457553" y="449643"/>
                  </a:lnTo>
                  <a:lnTo>
                    <a:pt x="1507871" y="465061"/>
                  </a:lnTo>
                  <a:lnTo>
                    <a:pt x="1546034" y="467753"/>
                  </a:lnTo>
                  <a:lnTo>
                    <a:pt x="1592656" y="464108"/>
                  </a:lnTo>
                  <a:lnTo>
                    <a:pt x="1631226" y="452932"/>
                  </a:lnTo>
                  <a:lnTo>
                    <a:pt x="1685493" y="406527"/>
                  </a:lnTo>
                  <a:lnTo>
                    <a:pt x="1701825" y="370598"/>
                  </a:lnTo>
                  <a:lnTo>
                    <a:pt x="1711401" y="325716"/>
                  </a:lnTo>
                  <a:lnTo>
                    <a:pt x="1714512" y="271513"/>
                  </a:lnTo>
                  <a:lnTo>
                    <a:pt x="1714512" y="60464"/>
                  </a:lnTo>
                  <a:lnTo>
                    <a:pt x="1723872" y="32308"/>
                  </a:lnTo>
                  <a:lnTo>
                    <a:pt x="1744472" y="18503"/>
                  </a:lnTo>
                  <a:lnTo>
                    <a:pt x="1765071" y="13957"/>
                  </a:lnTo>
                  <a:lnTo>
                    <a:pt x="1774431" y="13563"/>
                  </a:lnTo>
                  <a:lnTo>
                    <a:pt x="1774431" y="4927"/>
                  </a:lnTo>
                  <a:close/>
                </a:path>
                <a:path w="2484120" h="476885">
                  <a:moveTo>
                    <a:pt x="2239086" y="337972"/>
                  </a:moveTo>
                  <a:lnTo>
                    <a:pt x="2222169" y="337972"/>
                  </a:lnTo>
                  <a:lnTo>
                    <a:pt x="2218753" y="380746"/>
                  </a:lnTo>
                  <a:lnTo>
                    <a:pt x="2204897" y="418071"/>
                  </a:lnTo>
                  <a:lnTo>
                    <a:pt x="2175179" y="444461"/>
                  </a:lnTo>
                  <a:lnTo>
                    <a:pt x="2124176" y="454469"/>
                  </a:lnTo>
                  <a:lnTo>
                    <a:pt x="2045919" y="454469"/>
                  </a:lnTo>
                  <a:lnTo>
                    <a:pt x="2035962" y="454317"/>
                  </a:lnTo>
                  <a:lnTo>
                    <a:pt x="2015426" y="450837"/>
                  </a:lnTo>
                  <a:lnTo>
                    <a:pt x="1995157" y="439508"/>
                  </a:lnTo>
                  <a:lnTo>
                    <a:pt x="1986000" y="415848"/>
                  </a:lnTo>
                  <a:lnTo>
                    <a:pt x="1986000" y="241096"/>
                  </a:lnTo>
                  <a:lnTo>
                    <a:pt x="2038870" y="241096"/>
                  </a:lnTo>
                  <a:lnTo>
                    <a:pt x="2072982" y="249085"/>
                  </a:lnTo>
                  <a:lnTo>
                    <a:pt x="2092363" y="267931"/>
                  </a:lnTo>
                  <a:lnTo>
                    <a:pt x="2101037" y="294259"/>
                  </a:lnTo>
                  <a:lnTo>
                    <a:pt x="2103031" y="324675"/>
                  </a:lnTo>
                  <a:lnTo>
                    <a:pt x="2115718" y="324675"/>
                  </a:lnTo>
                  <a:lnTo>
                    <a:pt x="2115718" y="143586"/>
                  </a:lnTo>
                  <a:lnTo>
                    <a:pt x="2103031" y="143586"/>
                  </a:lnTo>
                  <a:lnTo>
                    <a:pt x="2100897" y="174205"/>
                  </a:lnTo>
                  <a:lnTo>
                    <a:pt x="2091753" y="200977"/>
                  </a:lnTo>
                  <a:lnTo>
                    <a:pt x="2071497" y="220256"/>
                  </a:lnTo>
                  <a:lnTo>
                    <a:pt x="2036051" y="228434"/>
                  </a:lnTo>
                  <a:lnTo>
                    <a:pt x="1986000" y="228434"/>
                  </a:lnTo>
                  <a:lnTo>
                    <a:pt x="1986000" y="56845"/>
                  </a:lnTo>
                  <a:lnTo>
                    <a:pt x="1990305" y="40030"/>
                  </a:lnTo>
                  <a:lnTo>
                    <a:pt x="2002472" y="27724"/>
                  </a:lnTo>
                  <a:lnTo>
                    <a:pt x="2021395" y="20167"/>
                  </a:lnTo>
                  <a:lnTo>
                    <a:pt x="2045919" y="17589"/>
                  </a:lnTo>
                  <a:lnTo>
                    <a:pt x="2106549" y="17589"/>
                  </a:lnTo>
                  <a:lnTo>
                    <a:pt x="2157552" y="25628"/>
                  </a:lnTo>
                  <a:lnTo>
                    <a:pt x="2187270" y="47663"/>
                  </a:lnTo>
                  <a:lnTo>
                    <a:pt x="2201126" y="80632"/>
                  </a:lnTo>
                  <a:lnTo>
                    <a:pt x="2204542" y="121437"/>
                  </a:lnTo>
                  <a:lnTo>
                    <a:pt x="2221458" y="121437"/>
                  </a:lnTo>
                  <a:lnTo>
                    <a:pt x="2221458" y="4927"/>
                  </a:lnTo>
                  <a:lnTo>
                    <a:pt x="1861934" y="4927"/>
                  </a:lnTo>
                  <a:lnTo>
                    <a:pt x="1861934" y="13792"/>
                  </a:lnTo>
                  <a:lnTo>
                    <a:pt x="1871408" y="14224"/>
                  </a:lnTo>
                  <a:lnTo>
                    <a:pt x="1892249" y="18694"/>
                  </a:lnTo>
                  <a:lnTo>
                    <a:pt x="1913089" y="31953"/>
                  </a:lnTo>
                  <a:lnTo>
                    <a:pt x="1922564" y="58750"/>
                  </a:lnTo>
                  <a:lnTo>
                    <a:pt x="1922564" y="417118"/>
                  </a:lnTo>
                  <a:lnTo>
                    <a:pt x="1913089" y="442074"/>
                  </a:lnTo>
                  <a:lnTo>
                    <a:pt x="1892249" y="454393"/>
                  </a:lnTo>
                  <a:lnTo>
                    <a:pt x="1871408" y="458520"/>
                  </a:lnTo>
                  <a:lnTo>
                    <a:pt x="1861934" y="458901"/>
                  </a:lnTo>
                  <a:lnTo>
                    <a:pt x="1861934" y="467766"/>
                  </a:lnTo>
                  <a:lnTo>
                    <a:pt x="2239086" y="467766"/>
                  </a:lnTo>
                  <a:lnTo>
                    <a:pt x="2239086" y="337972"/>
                  </a:lnTo>
                  <a:close/>
                </a:path>
                <a:path w="2484120" h="476885">
                  <a:moveTo>
                    <a:pt x="2398369" y="418579"/>
                  </a:moveTo>
                  <a:lnTo>
                    <a:pt x="2344737" y="418579"/>
                  </a:lnTo>
                  <a:lnTo>
                    <a:pt x="2344737" y="430999"/>
                  </a:lnTo>
                  <a:lnTo>
                    <a:pt x="2365883" y="430999"/>
                  </a:lnTo>
                  <a:lnTo>
                    <a:pt x="2365883" y="455358"/>
                  </a:lnTo>
                  <a:lnTo>
                    <a:pt x="2344737" y="455358"/>
                  </a:lnTo>
                  <a:lnTo>
                    <a:pt x="2344737" y="467766"/>
                  </a:lnTo>
                  <a:lnTo>
                    <a:pt x="2398369" y="467766"/>
                  </a:lnTo>
                  <a:lnTo>
                    <a:pt x="2398369" y="455358"/>
                  </a:lnTo>
                  <a:lnTo>
                    <a:pt x="2376386" y="455358"/>
                  </a:lnTo>
                  <a:lnTo>
                    <a:pt x="2376386" y="430999"/>
                  </a:lnTo>
                  <a:lnTo>
                    <a:pt x="2398369" y="430999"/>
                  </a:lnTo>
                  <a:lnTo>
                    <a:pt x="2398369" y="418579"/>
                  </a:lnTo>
                  <a:close/>
                </a:path>
                <a:path w="2484120" h="476885">
                  <a:moveTo>
                    <a:pt x="2398369" y="216814"/>
                  </a:moveTo>
                  <a:lnTo>
                    <a:pt x="2354846" y="216814"/>
                  </a:lnTo>
                  <a:lnTo>
                    <a:pt x="2354846" y="199644"/>
                  </a:lnTo>
                  <a:lnTo>
                    <a:pt x="2344737" y="199644"/>
                  </a:lnTo>
                  <a:lnTo>
                    <a:pt x="2344737" y="246392"/>
                  </a:lnTo>
                  <a:lnTo>
                    <a:pt x="2354846" y="246392"/>
                  </a:lnTo>
                  <a:lnTo>
                    <a:pt x="2354846" y="229222"/>
                  </a:lnTo>
                  <a:lnTo>
                    <a:pt x="2398369" y="229222"/>
                  </a:lnTo>
                  <a:lnTo>
                    <a:pt x="2398369" y="216814"/>
                  </a:lnTo>
                  <a:close/>
                </a:path>
                <a:path w="2484120" h="476885">
                  <a:moveTo>
                    <a:pt x="2398369" y="100634"/>
                  </a:moveTo>
                  <a:lnTo>
                    <a:pt x="2388412" y="100634"/>
                  </a:lnTo>
                  <a:lnTo>
                    <a:pt x="2388412" y="129832"/>
                  </a:lnTo>
                  <a:lnTo>
                    <a:pt x="2376005" y="129832"/>
                  </a:lnTo>
                  <a:lnTo>
                    <a:pt x="2376005" y="104927"/>
                  </a:lnTo>
                  <a:lnTo>
                    <a:pt x="2366340" y="104927"/>
                  </a:lnTo>
                  <a:lnTo>
                    <a:pt x="2366340" y="129832"/>
                  </a:lnTo>
                  <a:lnTo>
                    <a:pt x="2354694" y="129832"/>
                  </a:lnTo>
                  <a:lnTo>
                    <a:pt x="2354694" y="101625"/>
                  </a:lnTo>
                  <a:lnTo>
                    <a:pt x="2344737" y="101625"/>
                  </a:lnTo>
                  <a:lnTo>
                    <a:pt x="2344737" y="142163"/>
                  </a:lnTo>
                  <a:lnTo>
                    <a:pt x="2398369" y="142163"/>
                  </a:lnTo>
                  <a:lnTo>
                    <a:pt x="2398369" y="129832"/>
                  </a:lnTo>
                  <a:lnTo>
                    <a:pt x="2398369" y="100634"/>
                  </a:lnTo>
                  <a:close/>
                </a:path>
                <a:path w="2484120" h="476885">
                  <a:moveTo>
                    <a:pt x="2398369" y="635"/>
                  </a:moveTo>
                  <a:lnTo>
                    <a:pt x="2388260" y="635"/>
                  </a:lnTo>
                  <a:lnTo>
                    <a:pt x="2388260" y="27520"/>
                  </a:lnTo>
                  <a:lnTo>
                    <a:pt x="2344737" y="27520"/>
                  </a:lnTo>
                  <a:lnTo>
                    <a:pt x="2344737" y="39928"/>
                  </a:lnTo>
                  <a:lnTo>
                    <a:pt x="2398369" y="39928"/>
                  </a:lnTo>
                  <a:lnTo>
                    <a:pt x="2398369" y="635"/>
                  </a:lnTo>
                  <a:close/>
                </a:path>
                <a:path w="2484120" h="476885">
                  <a:moveTo>
                    <a:pt x="2399182" y="323049"/>
                  </a:moveTo>
                  <a:lnTo>
                    <a:pt x="2398090" y="318503"/>
                  </a:lnTo>
                  <a:lnTo>
                    <a:pt x="2394737" y="312305"/>
                  </a:lnTo>
                  <a:lnTo>
                    <a:pt x="2393289" y="309613"/>
                  </a:lnTo>
                  <a:lnTo>
                    <a:pt x="2389975" y="306120"/>
                  </a:lnTo>
                  <a:lnTo>
                    <a:pt x="2388717" y="305358"/>
                  </a:lnTo>
                  <a:lnTo>
                    <a:pt x="2388717" y="325907"/>
                  </a:lnTo>
                  <a:lnTo>
                    <a:pt x="2388717" y="332244"/>
                  </a:lnTo>
                  <a:lnTo>
                    <a:pt x="2388108" y="334645"/>
                  </a:lnTo>
                  <a:lnTo>
                    <a:pt x="2387993" y="335102"/>
                  </a:lnTo>
                  <a:lnTo>
                    <a:pt x="2385072" y="340207"/>
                  </a:lnTo>
                  <a:lnTo>
                    <a:pt x="2383053" y="342214"/>
                  </a:lnTo>
                  <a:lnTo>
                    <a:pt x="2377833" y="345122"/>
                  </a:lnTo>
                  <a:lnTo>
                    <a:pt x="2374874" y="345859"/>
                  </a:lnTo>
                  <a:lnTo>
                    <a:pt x="2368232" y="345859"/>
                  </a:lnTo>
                  <a:lnTo>
                    <a:pt x="2354389" y="332244"/>
                  </a:lnTo>
                  <a:lnTo>
                    <a:pt x="2354389" y="325907"/>
                  </a:lnTo>
                  <a:lnTo>
                    <a:pt x="2368232" y="312305"/>
                  </a:lnTo>
                  <a:lnTo>
                    <a:pt x="2374874" y="312305"/>
                  </a:lnTo>
                  <a:lnTo>
                    <a:pt x="2388717" y="325907"/>
                  </a:lnTo>
                  <a:lnTo>
                    <a:pt x="2388717" y="305358"/>
                  </a:lnTo>
                  <a:lnTo>
                    <a:pt x="2381554" y="301015"/>
                  </a:lnTo>
                  <a:lnTo>
                    <a:pt x="2376817" y="299732"/>
                  </a:lnTo>
                  <a:lnTo>
                    <a:pt x="2366289" y="299732"/>
                  </a:lnTo>
                  <a:lnTo>
                    <a:pt x="2343924" y="323049"/>
                  </a:lnTo>
                  <a:lnTo>
                    <a:pt x="2343924" y="335102"/>
                  </a:lnTo>
                  <a:lnTo>
                    <a:pt x="2366289" y="358419"/>
                  </a:lnTo>
                  <a:lnTo>
                    <a:pt x="2376817" y="358419"/>
                  </a:lnTo>
                  <a:lnTo>
                    <a:pt x="2399182" y="335102"/>
                  </a:lnTo>
                  <a:lnTo>
                    <a:pt x="2399182" y="323049"/>
                  </a:lnTo>
                  <a:close/>
                </a:path>
                <a:path w="2484120" h="476885">
                  <a:moveTo>
                    <a:pt x="2482900" y="288239"/>
                  </a:moveTo>
                  <a:lnTo>
                    <a:pt x="2473083" y="288239"/>
                  </a:lnTo>
                  <a:lnTo>
                    <a:pt x="2473083" y="277901"/>
                  </a:lnTo>
                  <a:lnTo>
                    <a:pt x="2472575" y="275158"/>
                  </a:lnTo>
                  <a:lnTo>
                    <a:pt x="2472017" y="273926"/>
                  </a:lnTo>
                  <a:lnTo>
                    <a:pt x="2470493" y="270510"/>
                  </a:lnTo>
                  <a:lnTo>
                    <a:pt x="2469007" y="268719"/>
                  </a:lnTo>
                  <a:lnTo>
                    <a:pt x="2466365" y="267030"/>
                  </a:lnTo>
                  <a:lnTo>
                    <a:pt x="2466365" y="279031"/>
                  </a:lnTo>
                  <a:lnTo>
                    <a:pt x="2466365" y="288239"/>
                  </a:lnTo>
                  <a:lnTo>
                    <a:pt x="2454008" y="288239"/>
                  </a:lnTo>
                  <a:lnTo>
                    <a:pt x="2454008" y="279031"/>
                  </a:lnTo>
                  <a:lnTo>
                    <a:pt x="2454529" y="277152"/>
                  </a:lnTo>
                  <a:lnTo>
                    <a:pt x="2456675" y="274574"/>
                  </a:lnTo>
                  <a:lnTo>
                    <a:pt x="2458212" y="273926"/>
                  </a:lnTo>
                  <a:lnTo>
                    <a:pt x="2462174" y="273926"/>
                  </a:lnTo>
                  <a:lnTo>
                    <a:pt x="2463698" y="274574"/>
                  </a:lnTo>
                  <a:lnTo>
                    <a:pt x="2465832" y="277152"/>
                  </a:lnTo>
                  <a:lnTo>
                    <a:pt x="2466365" y="279031"/>
                  </a:lnTo>
                  <a:lnTo>
                    <a:pt x="2466365" y="267030"/>
                  </a:lnTo>
                  <a:lnTo>
                    <a:pt x="2465108" y="266217"/>
                  </a:lnTo>
                  <a:lnTo>
                    <a:pt x="2462822" y="265582"/>
                  </a:lnTo>
                  <a:lnTo>
                    <a:pt x="2457564" y="265582"/>
                  </a:lnTo>
                  <a:lnTo>
                    <a:pt x="2447277" y="277901"/>
                  </a:lnTo>
                  <a:lnTo>
                    <a:pt x="2447277" y="296468"/>
                  </a:lnTo>
                  <a:lnTo>
                    <a:pt x="2482900" y="296468"/>
                  </a:lnTo>
                  <a:lnTo>
                    <a:pt x="2482900" y="288239"/>
                  </a:lnTo>
                  <a:close/>
                </a:path>
                <a:path w="2484120" h="476885">
                  <a:moveTo>
                    <a:pt x="2482900" y="220459"/>
                  </a:moveTo>
                  <a:lnTo>
                    <a:pt x="2471458" y="228447"/>
                  </a:lnTo>
                  <a:lnTo>
                    <a:pt x="2470442" y="226110"/>
                  </a:lnTo>
                  <a:lnTo>
                    <a:pt x="2468969" y="224307"/>
                  </a:lnTo>
                  <a:lnTo>
                    <a:pt x="2466416" y="222618"/>
                  </a:lnTo>
                  <a:lnTo>
                    <a:pt x="2466416" y="234581"/>
                  </a:lnTo>
                  <a:lnTo>
                    <a:pt x="2466416" y="243763"/>
                  </a:lnTo>
                  <a:lnTo>
                    <a:pt x="2454008" y="243763"/>
                  </a:lnTo>
                  <a:lnTo>
                    <a:pt x="2454008" y="234581"/>
                  </a:lnTo>
                  <a:lnTo>
                    <a:pt x="2454529" y="232689"/>
                  </a:lnTo>
                  <a:lnTo>
                    <a:pt x="2456675" y="230111"/>
                  </a:lnTo>
                  <a:lnTo>
                    <a:pt x="2458212" y="229476"/>
                  </a:lnTo>
                  <a:lnTo>
                    <a:pt x="2462174" y="229476"/>
                  </a:lnTo>
                  <a:lnTo>
                    <a:pt x="2463698" y="230111"/>
                  </a:lnTo>
                  <a:lnTo>
                    <a:pt x="2465870" y="232689"/>
                  </a:lnTo>
                  <a:lnTo>
                    <a:pt x="2466416" y="234581"/>
                  </a:lnTo>
                  <a:lnTo>
                    <a:pt x="2466416" y="222618"/>
                  </a:lnTo>
                  <a:lnTo>
                    <a:pt x="2465133" y="221754"/>
                  </a:lnTo>
                  <a:lnTo>
                    <a:pt x="2462860" y="221119"/>
                  </a:lnTo>
                  <a:lnTo>
                    <a:pt x="2457564" y="221119"/>
                  </a:lnTo>
                  <a:lnTo>
                    <a:pt x="2447277" y="233438"/>
                  </a:lnTo>
                  <a:lnTo>
                    <a:pt x="2447277" y="252018"/>
                  </a:lnTo>
                  <a:lnTo>
                    <a:pt x="2482900" y="252018"/>
                  </a:lnTo>
                  <a:lnTo>
                    <a:pt x="2482900" y="243763"/>
                  </a:lnTo>
                  <a:lnTo>
                    <a:pt x="2472982" y="243763"/>
                  </a:lnTo>
                  <a:lnTo>
                    <a:pt x="2472982" y="236194"/>
                  </a:lnTo>
                  <a:lnTo>
                    <a:pt x="2482685" y="229476"/>
                  </a:lnTo>
                  <a:lnTo>
                    <a:pt x="2482900" y="229323"/>
                  </a:lnTo>
                  <a:lnTo>
                    <a:pt x="2482900" y="228447"/>
                  </a:lnTo>
                  <a:lnTo>
                    <a:pt x="2482900" y="220459"/>
                  </a:lnTo>
                  <a:close/>
                </a:path>
                <a:path w="2484120" h="476885">
                  <a:moveTo>
                    <a:pt x="2482900" y="179311"/>
                  </a:moveTo>
                  <a:lnTo>
                    <a:pt x="2476284" y="179311"/>
                  </a:lnTo>
                  <a:lnTo>
                    <a:pt x="2476284" y="198704"/>
                  </a:lnTo>
                  <a:lnTo>
                    <a:pt x="2468054" y="198704"/>
                  </a:lnTo>
                  <a:lnTo>
                    <a:pt x="2468054" y="182156"/>
                  </a:lnTo>
                  <a:lnTo>
                    <a:pt x="2461628" y="182156"/>
                  </a:lnTo>
                  <a:lnTo>
                    <a:pt x="2461628" y="198704"/>
                  </a:lnTo>
                  <a:lnTo>
                    <a:pt x="2453894" y="198704"/>
                  </a:lnTo>
                  <a:lnTo>
                    <a:pt x="2453894" y="179971"/>
                  </a:lnTo>
                  <a:lnTo>
                    <a:pt x="2447277" y="179971"/>
                  </a:lnTo>
                  <a:lnTo>
                    <a:pt x="2447277" y="206895"/>
                  </a:lnTo>
                  <a:lnTo>
                    <a:pt x="2482900" y="206895"/>
                  </a:lnTo>
                  <a:lnTo>
                    <a:pt x="2482900" y="198704"/>
                  </a:lnTo>
                  <a:lnTo>
                    <a:pt x="2482900" y="179311"/>
                  </a:lnTo>
                  <a:close/>
                </a:path>
                <a:path w="2484120" h="476885">
                  <a:moveTo>
                    <a:pt x="2482900" y="124980"/>
                  </a:moveTo>
                  <a:lnTo>
                    <a:pt x="2447277" y="124980"/>
                  </a:lnTo>
                  <a:lnTo>
                    <a:pt x="2447277" y="131749"/>
                  </a:lnTo>
                  <a:lnTo>
                    <a:pt x="2469426" y="144868"/>
                  </a:lnTo>
                  <a:lnTo>
                    <a:pt x="2447277" y="158203"/>
                  </a:lnTo>
                  <a:lnTo>
                    <a:pt x="2447277" y="165023"/>
                  </a:lnTo>
                  <a:lnTo>
                    <a:pt x="2482900" y="165023"/>
                  </a:lnTo>
                  <a:lnTo>
                    <a:pt x="2482900" y="157289"/>
                  </a:lnTo>
                  <a:lnTo>
                    <a:pt x="2461996" y="157289"/>
                  </a:lnTo>
                  <a:lnTo>
                    <a:pt x="2479141" y="146862"/>
                  </a:lnTo>
                  <a:lnTo>
                    <a:pt x="2479141" y="143141"/>
                  </a:lnTo>
                  <a:lnTo>
                    <a:pt x="2461539" y="132664"/>
                  </a:lnTo>
                  <a:lnTo>
                    <a:pt x="2482900" y="132664"/>
                  </a:lnTo>
                  <a:lnTo>
                    <a:pt x="2482900" y="124980"/>
                  </a:lnTo>
                  <a:close/>
                </a:path>
                <a:path w="2484120" h="476885">
                  <a:moveTo>
                    <a:pt x="2482900" y="81127"/>
                  </a:moveTo>
                  <a:lnTo>
                    <a:pt x="2476284" y="81127"/>
                  </a:lnTo>
                  <a:lnTo>
                    <a:pt x="2476284" y="100520"/>
                  </a:lnTo>
                  <a:lnTo>
                    <a:pt x="2468054" y="100520"/>
                  </a:lnTo>
                  <a:lnTo>
                    <a:pt x="2468054" y="83972"/>
                  </a:lnTo>
                  <a:lnTo>
                    <a:pt x="2461628" y="83972"/>
                  </a:lnTo>
                  <a:lnTo>
                    <a:pt x="2461628" y="100520"/>
                  </a:lnTo>
                  <a:lnTo>
                    <a:pt x="2453894" y="100520"/>
                  </a:lnTo>
                  <a:lnTo>
                    <a:pt x="2453894" y="81788"/>
                  </a:lnTo>
                  <a:lnTo>
                    <a:pt x="2447277" y="81788"/>
                  </a:lnTo>
                  <a:lnTo>
                    <a:pt x="2447277" y="108712"/>
                  </a:lnTo>
                  <a:lnTo>
                    <a:pt x="2482900" y="108712"/>
                  </a:lnTo>
                  <a:lnTo>
                    <a:pt x="2482900" y="100520"/>
                  </a:lnTo>
                  <a:lnTo>
                    <a:pt x="2482900" y="81127"/>
                  </a:lnTo>
                  <a:close/>
                </a:path>
                <a:path w="2484120" h="476885">
                  <a:moveTo>
                    <a:pt x="2483078" y="378523"/>
                  </a:moveTo>
                  <a:lnTo>
                    <a:pt x="2483027" y="366750"/>
                  </a:lnTo>
                  <a:lnTo>
                    <a:pt x="2482634" y="365861"/>
                  </a:lnTo>
                  <a:lnTo>
                    <a:pt x="2481072" y="362242"/>
                  </a:lnTo>
                  <a:lnTo>
                    <a:pt x="2479725" y="360502"/>
                  </a:lnTo>
                  <a:lnTo>
                    <a:pt x="2476436" y="358279"/>
                  </a:lnTo>
                  <a:lnTo>
                    <a:pt x="2474506" y="357657"/>
                  </a:lnTo>
                  <a:lnTo>
                    <a:pt x="2470099" y="357657"/>
                  </a:lnTo>
                  <a:lnTo>
                    <a:pt x="2462606" y="367512"/>
                  </a:lnTo>
                  <a:lnTo>
                    <a:pt x="2462479" y="367919"/>
                  </a:lnTo>
                  <a:lnTo>
                    <a:pt x="2461895" y="370420"/>
                  </a:lnTo>
                  <a:lnTo>
                    <a:pt x="2461361" y="372770"/>
                  </a:lnTo>
                  <a:lnTo>
                    <a:pt x="2461260" y="373253"/>
                  </a:lnTo>
                  <a:lnTo>
                    <a:pt x="2460777" y="374827"/>
                  </a:lnTo>
                  <a:lnTo>
                    <a:pt x="2460675" y="375196"/>
                  </a:lnTo>
                  <a:lnTo>
                    <a:pt x="2459571" y="377571"/>
                  </a:lnTo>
                  <a:lnTo>
                    <a:pt x="2459367" y="377825"/>
                  </a:lnTo>
                  <a:lnTo>
                    <a:pt x="2458580" y="378371"/>
                  </a:lnTo>
                  <a:lnTo>
                    <a:pt x="2456142" y="378371"/>
                  </a:lnTo>
                  <a:lnTo>
                    <a:pt x="2455151" y="377825"/>
                  </a:lnTo>
                  <a:lnTo>
                    <a:pt x="2453665" y="375615"/>
                  </a:lnTo>
                  <a:lnTo>
                    <a:pt x="2453284" y="373913"/>
                  </a:lnTo>
                  <a:lnTo>
                    <a:pt x="2453398" y="367919"/>
                  </a:lnTo>
                  <a:lnTo>
                    <a:pt x="2454224" y="365023"/>
                  </a:lnTo>
                  <a:lnTo>
                    <a:pt x="2456078" y="361734"/>
                  </a:lnTo>
                  <a:lnTo>
                    <a:pt x="2449830" y="359194"/>
                  </a:lnTo>
                  <a:lnTo>
                    <a:pt x="2448814" y="360819"/>
                  </a:lnTo>
                  <a:lnTo>
                    <a:pt x="2448026" y="362712"/>
                  </a:lnTo>
                  <a:lnTo>
                    <a:pt x="2447277" y="365696"/>
                  </a:lnTo>
                  <a:lnTo>
                    <a:pt x="2447277" y="377825"/>
                  </a:lnTo>
                  <a:lnTo>
                    <a:pt x="2449131" y="382079"/>
                  </a:lnTo>
                  <a:lnTo>
                    <a:pt x="2450465" y="383768"/>
                  </a:lnTo>
                  <a:lnTo>
                    <a:pt x="2453830" y="386003"/>
                  </a:lnTo>
                  <a:lnTo>
                    <a:pt x="2455697" y="386562"/>
                  </a:lnTo>
                  <a:lnTo>
                    <a:pt x="2460142" y="386562"/>
                  </a:lnTo>
                  <a:lnTo>
                    <a:pt x="2468918" y="371830"/>
                  </a:lnTo>
                  <a:lnTo>
                    <a:pt x="2469223" y="370636"/>
                  </a:lnTo>
                  <a:lnTo>
                    <a:pt x="2469870" y="368655"/>
                  </a:lnTo>
                  <a:lnTo>
                    <a:pt x="2469959" y="368350"/>
                  </a:lnTo>
                  <a:lnTo>
                    <a:pt x="2470416" y="367512"/>
                  </a:lnTo>
                  <a:lnTo>
                    <a:pt x="2471534" y="366179"/>
                  </a:lnTo>
                  <a:lnTo>
                    <a:pt x="2472232" y="365861"/>
                  </a:lnTo>
                  <a:lnTo>
                    <a:pt x="2474239" y="365861"/>
                  </a:lnTo>
                  <a:lnTo>
                    <a:pt x="2475166" y="366420"/>
                  </a:lnTo>
                  <a:lnTo>
                    <a:pt x="2476550" y="368655"/>
                  </a:lnTo>
                  <a:lnTo>
                    <a:pt x="2476563" y="376936"/>
                  </a:lnTo>
                  <a:lnTo>
                    <a:pt x="2475204" y="381139"/>
                  </a:lnTo>
                  <a:lnTo>
                    <a:pt x="2474303" y="382955"/>
                  </a:lnTo>
                  <a:lnTo>
                    <a:pt x="2473185" y="384479"/>
                  </a:lnTo>
                  <a:lnTo>
                    <a:pt x="2479395" y="387286"/>
                  </a:lnTo>
                  <a:lnTo>
                    <a:pt x="2480614" y="385686"/>
                  </a:lnTo>
                  <a:lnTo>
                    <a:pt x="2481516" y="383768"/>
                  </a:lnTo>
                  <a:lnTo>
                    <a:pt x="2481605" y="383578"/>
                  </a:lnTo>
                  <a:lnTo>
                    <a:pt x="2483078" y="378523"/>
                  </a:lnTo>
                  <a:close/>
                </a:path>
                <a:path w="2484120" h="476885">
                  <a:moveTo>
                    <a:pt x="2483510" y="323380"/>
                  </a:moveTo>
                  <a:lnTo>
                    <a:pt x="2482113" y="319417"/>
                  </a:lnTo>
                  <a:lnTo>
                    <a:pt x="2476474" y="313753"/>
                  </a:lnTo>
                  <a:lnTo>
                    <a:pt x="2472461" y="312331"/>
                  </a:lnTo>
                  <a:lnTo>
                    <a:pt x="2447277" y="312331"/>
                  </a:lnTo>
                  <a:lnTo>
                    <a:pt x="2447277" y="320484"/>
                  </a:lnTo>
                  <a:lnTo>
                    <a:pt x="2470226" y="320484"/>
                  </a:lnTo>
                  <a:lnTo>
                    <a:pt x="2472639" y="321157"/>
                  </a:lnTo>
                  <a:lnTo>
                    <a:pt x="2475725" y="323875"/>
                  </a:lnTo>
                  <a:lnTo>
                    <a:pt x="2476500" y="325843"/>
                  </a:lnTo>
                  <a:lnTo>
                    <a:pt x="2476500" y="333705"/>
                  </a:lnTo>
                  <a:lnTo>
                    <a:pt x="2473299" y="336359"/>
                  </a:lnTo>
                  <a:lnTo>
                    <a:pt x="2447277" y="336359"/>
                  </a:lnTo>
                  <a:lnTo>
                    <a:pt x="2447277" y="344601"/>
                  </a:lnTo>
                  <a:lnTo>
                    <a:pt x="2472461" y="344601"/>
                  </a:lnTo>
                  <a:lnTo>
                    <a:pt x="2476474" y="343179"/>
                  </a:lnTo>
                  <a:lnTo>
                    <a:pt x="2482113" y="337515"/>
                  </a:lnTo>
                  <a:lnTo>
                    <a:pt x="2483459" y="333705"/>
                  </a:lnTo>
                  <a:lnTo>
                    <a:pt x="2483510" y="323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18699" y="6152656"/>
            <a:ext cx="1036955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430" dirty="0">
                <a:latin typeface="Arial MT"/>
                <a:cs typeface="Arial MT"/>
              </a:rPr>
              <a:t>Rooms</a:t>
            </a:r>
            <a:endParaRPr sz="31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5632" y="6569406"/>
            <a:ext cx="6347460" cy="371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37970">
              <a:lnSpc>
                <a:spcPct val="126099"/>
              </a:lnSpc>
              <a:spcBef>
                <a:spcPts val="100"/>
              </a:spcBef>
            </a:pPr>
            <a:r>
              <a:rPr sz="9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O/R=onrequest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Connection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Room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(90m2) </a:t>
            </a:r>
            <a:r>
              <a:rPr sz="9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consistsof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2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20" dirty="0">
                <a:solidFill>
                  <a:srgbClr val="A6544A"/>
                </a:solidFill>
                <a:latin typeface="Microsoft Sans Serif"/>
                <a:cs typeface="Microsoft Sans Serif"/>
              </a:rPr>
              <a:t>bedrooms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2</a:t>
            </a:r>
            <a:r>
              <a:rPr sz="900" spc="9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40" dirty="0">
                <a:solidFill>
                  <a:srgbClr val="A6544A"/>
                </a:solidFill>
                <a:latin typeface="Microsoft Sans Serif"/>
                <a:cs typeface="Microsoft Sans Serif"/>
              </a:rPr>
              <a:t>bathrooms꞉ </a:t>
            </a:r>
            <a:r>
              <a:rPr sz="9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1st.room꞉</a:t>
            </a:r>
            <a:r>
              <a:rPr sz="900" spc="1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french</a:t>
            </a:r>
            <a:r>
              <a:rPr sz="9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bed,</a:t>
            </a:r>
            <a:r>
              <a:rPr sz="900" spc="1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separate</a:t>
            </a:r>
            <a:r>
              <a:rPr sz="9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door,</a:t>
            </a:r>
            <a:r>
              <a:rPr sz="900" spc="1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bathroom</a:t>
            </a:r>
            <a:r>
              <a:rPr sz="9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55" dirty="0">
                <a:solidFill>
                  <a:srgbClr val="A6544A"/>
                </a:solidFill>
                <a:latin typeface="Microsoft Sans Serif"/>
                <a:cs typeface="Microsoft Sans Serif"/>
              </a:rPr>
              <a:t>and</a:t>
            </a:r>
            <a:r>
              <a:rPr sz="900" spc="1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balcony,</a:t>
            </a:r>
            <a:r>
              <a:rPr sz="9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60" dirty="0">
                <a:solidFill>
                  <a:srgbClr val="A6544A"/>
                </a:solidFill>
                <a:latin typeface="Microsoft Sans Serif"/>
                <a:cs typeface="Microsoft Sans Serif"/>
              </a:rPr>
              <a:t>2d.room꞉</a:t>
            </a:r>
            <a:r>
              <a:rPr sz="900" spc="1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100" dirty="0">
                <a:solidFill>
                  <a:srgbClr val="A6544A"/>
                </a:solidFill>
                <a:latin typeface="Microsoft Sans Serif"/>
                <a:cs typeface="Microsoft Sans Serif"/>
              </a:rPr>
              <a:t>2</a:t>
            </a:r>
            <a:r>
              <a:rPr sz="9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75" dirty="0">
                <a:solidFill>
                  <a:srgbClr val="A6544A"/>
                </a:solidFill>
                <a:latin typeface="Microsoft Sans Serif"/>
                <a:cs typeface="Microsoft Sans Serif"/>
              </a:rPr>
              <a:t>single</a:t>
            </a:r>
            <a:r>
              <a:rPr sz="900" spc="1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beds,</a:t>
            </a:r>
            <a:r>
              <a:rPr sz="9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separate</a:t>
            </a:r>
            <a:r>
              <a:rPr sz="900" spc="125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10" dirty="0">
                <a:solidFill>
                  <a:srgbClr val="A6544A"/>
                </a:solidFill>
                <a:latin typeface="Microsoft Sans Serif"/>
                <a:cs typeface="Microsoft Sans Serif"/>
              </a:rPr>
              <a:t>door,</a:t>
            </a:r>
            <a:r>
              <a:rPr sz="900" spc="130" dirty="0">
                <a:solidFill>
                  <a:srgbClr val="A6544A"/>
                </a:solidFill>
                <a:latin typeface="Microsoft Sans Serif"/>
                <a:cs typeface="Microsoft Sans Serif"/>
              </a:rPr>
              <a:t> </a:t>
            </a:r>
            <a:r>
              <a:rPr sz="900" spc="45" dirty="0">
                <a:solidFill>
                  <a:srgbClr val="A6544A"/>
                </a:solidFill>
                <a:latin typeface="Microsoft Sans Serif"/>
                <a:cs typeface="Microsoft Sans Serif"/>
              </a:rPr>
              <a:t>bathroom.</a:t>
            </a:r>
            <a:endParaRPr sz="900">
              <a:latin typeface="Microsoft Sans Serif"/>
              <a:cs typeface="Microsoft Sans Serif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1480" y="775006"/>
          <a:ext cx="12676505" cy="3811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3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44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6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74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4785">
                <a:tc>
                  <a:txBody>
                    <a:bodyPr/>
                    <a:lstStyle/>
                    <a:p>
                      <a:pPr marL="387985">
                        <a:lnSpc>
                          <a:spcPts val="1235"/>
                        </a:lnSpc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Square</a:t>
                      </a:r>
                      <a:r>
                        <a:rPr sz="1100" spc="3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Meters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1620">
                        <a:lnSpc>
                          <a:spcPts val="1235"/>
                        </a:lnSpc>
                      </a:pP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32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1235"/>
                        </a:lnSpc>
                      </a:pPr>
                      <a:r>
                        <a:rPr sz="1100" spc="1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50‑55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ts val="1235"/>
                        </a:lnSpc>
                      </a:pPr>
                      <a:r>
                        <a:rPr sz="1100" spc="1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50‑55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235"/>
                        </a:lnSpc>
                      </a:pPr>
                      <a:r>
                        <a:rPr sz="1100" spc="1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50‑55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ts val="1235"/>
                        </a:lnSpc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235"/>
                        </a:lnSpc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ts val="1235"/>
                        </a:lnSpc>
                      </a:pP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90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ts val="1235"/>
                        </a:lnSpc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ts val="1235"/>
                        </a:lnSpc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75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Location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8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162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Bungalow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Bungalow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Bungalow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Bungalow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Main</a:t>
                      </a:r>
                      <a:r>
                        <a:rPr sz="1100" spc="13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Building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Balcony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Seating </a:t>
                      </a: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Group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6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(Balcony)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Floor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Type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2616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Marble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Marble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Ceramic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Ceramic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Ceramic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Marble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Marble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Ceramic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Ceramic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Sea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View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14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Land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View</a:t>
                      </a:r>
                      <a:r>
                        <a:rPr sz="1100" spc="1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ts val="1415"/>
                        </a:lnSpc>
                        <a:spcBef>
                          <a:spcPts val="160"/>
                        </a:spcBef>
                      </a:pPr>
                      <a:r>
                        <a:rPr sz="1200" spc="30" dirty="0">
                          <a:solidFill>
                            <a:srgbClr val="8A6F51"/>
                          </a:solidFill>
                          <a:latin typeface="Segoe UI Symbol"/>
                          <a:cs typeface="Segoe UI Symbol"/>
                        </a:rPr>
                        <a:t>✓</a:t>
                      </a:r>
                      <a:endParaRPr sz="1200">
                        <a:latin typeface="Segoe UI Symbol"/>
                        <a:cs typeface="Segoe UI Symbo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415"/>
                        </a:lnSpc>
                        <a:spcBef>
                          <a:spcPts val="160"/>
                        </a:spcBef>
                      </a:pPr>
                      <a:r>
                        <a:rPr sz="1200" spc="30" dirty="0">
                          <a:solidFill>
                            <a:srgbClr val="8A6F51"/>
                          </a:solidFill>
                          <a:latin typeface="Segoe UI Symbol"/>
                          <a:cs typeface="Segoe UI Symbol"/>
                        </a:rPr>
                        <a:t>✓</a:t>
                      </a:r>
                      <a:endParaRPr sz="1200">
                        <a:latin typeface="Segoe UI Symbol"/>
                        <a:cs typeface="Segoe UI Symbol"/>
                      </a:endParaRPr>
                    </a:p>
                  </a:txBody>
                  <a:tcPr marL="0" marR="0" marT="203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Garden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7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View</a:t>
                      </a:r>
                      <a:r>
                        <a:rPr sz="1100" spc="8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Rooms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6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Disabled</a:t>
                      </a:r>
                      <a:r>
                        <a:rPr sz="1100" spc="10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Bedroom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Sofa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Dressing</a:t>
                      </a:r>
                      <a:r>
                        <a:rPr sz="1100" spc="9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4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Bathroom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4604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-2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WC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spc="5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Shower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Bathtub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spc="3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x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97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Hairdryer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5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Bathroom</a:t>
                      </a:r>
                      <a:r>
                        <a:rPr sz="1100" spc="70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105" dirty="0">
                          <a:solidFill>
                            <a:srgbClr val="8A6F51"/>
                          </a:solidFill>
                          <a:latin typeface="Microsoft Sans Serif"/>
                          <a:cs typeface="Microsoft Sans Serif"/>
                        </a:rPr>
                        <a:t>Installation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524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8A6F51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1480" y="145990"/>
          <a:ext cx="12676505" cy="552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1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87350" marR="1525270">
                        <a:lnSpc>
                          <a:spcPts val="980"/>
                        </a:lnSpc>
                      </a:pP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FACILITIES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2230" marR="243840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GARDEN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8105" marR="154305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SUPERIOR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GARDEN</a:t>
                      </a:r>
                      <a:r>
                        <a:rPr sz="850" b="1" spc="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1280" marR="339725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SUPERIOR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5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LAND</a:t>
                      </a:r>
                      <a:r>
                        <a:rPr sz="85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8740" marR="431165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SUPERIOR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5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SEA</a:t>
                      </a:r>
                      <a:r>
                        <a:rPr sz="850" b="1" spc="11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WIEV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4455" marR="208279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CORNER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DELUXE</a:t>
                      </a:r>
                      <a:r>
                        <a:rPr sz="85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LAND</a:t>
                      </a:r>
                      <a:r>
                        <a:rPr sz="85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7470" marR="154305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GARDEN</a:t>
                      </a:r>
                      <a:r>
                        <a:rPr sz="850" b="1" spc="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 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4295" marR="237490">
                        <a:lnSpc>
                          <a:spcPts val="980"/>
                        </a:lnSpc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 CONNECTION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ROOM</a:t>
                      </a:r>
                      <a:r>
                        <a:rPr sz="850" b="1" spc="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ANNEX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6360" marR="267335">
                        <a:lnSpc>
                          <a:spcPts val="980"/>
                        </a:lnSpc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</a:t>
                      </a:r>
                      <a:r>
                        <a:rPr sz="85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SUIT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SEA</a:t>
                      </a:r>
                      <a:r>
                        <a:rPr sz="850" b="1" spc="11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859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3185" marR="271145">
                        <a:lnSpc>
                          <a:spcPts val="980"/>
                        </a:lnSpc>
                      </a:pP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FAMILY</a:t>
                      </a:r>
                      <a:r>
                        <a:rPr sz="850" b="1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SUIT 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LAND</a:t>
                      </a:r>
                      <a:r>
                        <a:rPr sz="850" b="1" spc="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VIEW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A6544A">
                        <a:alpha val="75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3081" y="1873527"/>
            <a:ext cx="110230" cy="1141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354" y="1873527"/>
            <a:ext cx="110230" cy="1141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0433" y="2300440"/>
            <a:ext cx="110232" cy="1141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0433" y="3794619"/>
            <a:ext cx="110232" cy="1141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0433" y="3581165"/>
            <a:ext cx="110232" cy="1141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0433" y="4221529"/>
            <a:ext cx="110232" cy="11413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872" y="4221529"/>
            <a:ext cx="110232" cy="1141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4221529"/>
            <a:ext cx="110232" cy="11413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354" y="4221529"/>
            <a:ext cx="110230" cy="11413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74621" y="4221529"/>
            <a:ext cx="110232" cy="1141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1872" y="4221529"/>
            <a:ext cx="110228" cy="11413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1872" y="4008074"/>
            <a:ext cx="110228" cy="1141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3695" y="4221529"/>
            <a:ext cx="110232" cy="11413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3695" y="4008074"/>
            <a:ext cx="110232" cy="11413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4204" y="4221529"/>
            <a:ext cx="110232" cy="11413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0812" y="4221529"/>
            <a:ext cx="110234" cy="11413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13562" y="4626112"/>
            <a:ext cx="37255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8A6F51"/>
                </a:solidFill>
                <a:latin typeface="Microsoft Sans Serif"/>
                <a:cs typeface="Microsoft Sans Serif"/>
              </a:rPr>
              <a:t>(Shampoo,</a:t>
            </a:r>
            <a:r>
              <a:rPr sz="8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Conditioner,</a:t>
            </a:r>
            <a:r>
              <a:rPr sz="8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A6F51"/>
                </a:solidFill>
                <a:latin typeface="Microsoft Sans Serif"/>
                <a:cs typeface="Microsoft Sans Serif"/>
              </a:rPr>
              <a:t>Shower</a:t>
            </a:r>
            <a:r>
              <a:rPr sz="8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A6F51"/>
                </a:solidFill>
                <a:latin typeface="Microsoft Sans Serif"/>
                <a:cs typeface="Microsoft Sans Serif"/>
              </a:rPr>
              <a:t>Gel,</a:t>
            </a:r>
            <a:r>
              <a:rPr sz="8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A6F51"/>
                </a:solidFill>
                <a:latin typeface="Microsoft Sans Serif"/>
                <a:cs typeface="Microsoft Sans Serif"/>
              </a:rPr>
              <a:t>Soap,</a:t>
            </a:r>
            <a:r>
              <a:rPr sz="800" spc="150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A6F51"/>
                </a:solidFill>
                <a:latin typeface="Microsoft Sans Serif"/>
                <a:cs typeface="Microsoft Sans Serif"/>
              </a:rPr>
              <a:t>Shower</a:t>
            </a:r>
            <a:r>
              <a:rPr sz="8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A6F51"/>
                </a:solidFill>
                <a:latin typeface="Microsoft Sans Serif"/>
                <a:cs typeface="Microsoft Sans Serif"/>
              </a:rPr>
              <a:t>Bones,</a:t>
            </a:r>
            <a:r>
              <a:rPr sz="8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50" dirty="0">
                <a:solidFill>
                  <a:srgbClr val="8A6F51"/>
                </a:solidFill>
                <a:latin typeface="Microsoft Sans Serif"/>
                <a:cs typeface="Microsoft Sans Serif"/>
              </a:rPr>
              <a:t>Cotton</a:t>
            </a:r>
            <a:r>
              <a:rPr sz="800" spc="145" dirty="0">
                <a:solidFill>
                  <a:srgbClr val="8A6F51"/>
                </a:solidFill>
                <a:latin typeface="Microsoft Sans Serif"/>
                <a:cs typeface="Microsoft Sans Serif"/>
              </a:rPr>
              <a:t> </a:t>
            </a:r>
            <a:r>
              <a:rPr sz="800" spc="40" dirty="0">
                <a:solidFill>
                  <a:srgbClr val="8A6F51"/>
                </a:solidFill>
                <a:latin typeface="Microsoft Sans Serif"/>
                <a:cs typeface="Microsoft Sans Serif"/>
              </a:rPr>
              <a:t>Swab)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0433" y="4434983"/>
            <a:ext cx="110232" cy="11413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872" y="4434983"/>
            <a:ext cx="110232" cy="11413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4434983"/>
            <a:ext cx="110232" cy="11413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354" y="4434983"/>
            <a:ext cx="110230" cy="11413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74621" y="4434983"/>
            <a:ext cx="110232" cy="11413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1872" y="4434983"/>
            <a:ext cx="110228" cy="11413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3695" y="4434983"/>
            <a:ext cx="110232" cy="11413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4204" y="4434983"/>
            <a:ext cx="110232" cy="11413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0812" y="4434983"/>
            <a:ext cx="110234" cy="11413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872" y="2300440"/>
            <a:ext cx="110232" cy="11413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872" y="2513887"/>
            <a:ext cx="110232" cy="11413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872" y="2940797"/>
            <a:ext cx="110232" cy="11413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2940797"/>
            <a:ext cx="110232" cy="11413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3154256"/>
            <a:ext cx="110232" cy="11413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3581165"/>
            <a:ext cx="110232" cy="11413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3794619"/>
            <a:ext cx="110232" cy="11413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354" y="2940797"/>
            <a:ext cx="110230" cy="11413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354" y="3154256"/>
            <a:ext cx="110230" cy="11413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354" y="3581165"/>
            <a:ext cx="110230" cy="11413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354" y="3794619"/>
            <a:ext cx="110230" cy="11413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3497" y="2940797"/>
            <a:ext cx="110235" cy="114137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3497" y="3154256"/>
            <a:ext cx="110235" cy="11413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3497" y="3581165"/>
            <a:ext cx="110235" cy="11413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73497" y="3794619"/>
            <a:ext cx="110235" cy="114138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0748" y="2940797"/>
            <a:ext cx="110235" cy="11413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3695" y="2940797"/>
            <a:ext cx="110232" cy="11413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872" y="3794619"/>
            <a:ext cx="110232" cy="114138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872" y="3581165"/>
            <a:ext cx="110232" cy="11413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2086977"/>
            <a:ext cx="110232" cy="114138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0748" y="2300436"/>
            <a:ext cx="110235" cy="11413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0748" y="3581161"/>
            <a:ext cx="110235" cy="114137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0748" y="3794619"/>
            <a:ext cx="110235" cy="11413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3695" y="2300436"/>
            <a:ext cx="110232" cy="114137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3695" y="3581161"/>
            <a:ext cx="110232" cy="11413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3695" y="3794619"/>
            <a:ext cx="110232" cy="114138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42782" y="2513887"/>
            <a:ext cx="110232" cy="114137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3081" y="2940797"/>
            <a:ext cx="110230" cy="114137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3081" y="3581165"/>
            <a:ext cx="110230" cy="11413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3081" y="3794619"/>
            <a:ext cx="110230" cy="114138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3081" y="3154256"/>
            <a:ext cx="110230" cy="114137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9696" y="2940797"/>
            <a:ext cx="110228" cy="114137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9696" y="3581165"/>
            <a:ext cx="110228" cy="114137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9696" y="3794619"/>
            <a:ext cx="110228" cy="114138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19696" y="3154256"/>
            <a:ext cx="110228" cy="114137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2810433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23" y="1244"/>
                </a:moveTo>
                <a:lnTo>
                  <a:pt x="109943" y="787"/>
                </a:lnTo>
                <a:lnTo>
                  <a:pt x="108851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37" y="37922"/>
                </a:lnTo>
                <a:lnTo>
                  <a:pt x="50876" y="74587"/>
                </a:lnTo>
                <a:lnTo>
                  <a:pt x="39801" y="100088"/>
                </a:lnTo>
                <a:lnTo>
                  <a:pt x="36245" y="94780"/>
                </a:lnTo>
                <a:lnTo>
                  <a:pt x="10947" y="66789"/>
                </a:lnTo>
                <a:lnTo>
                  <a:pt x="4813" y="67500"/>
                </a:lnTo>
                <a:lnTo>
                  <a:pt x="1841" y="68707"/>
                </a:lnTo>
                <a:lnTo>
                  <a:pt x="393" y="69850"/>
                </a:lnTo>
                <a:lnTo>
                  <a:pt x="0" y="70523"/>
                </a:lnTo>
                <a:lnTo>
                  <a:pt x="0" y="71970"/>
                </a:lnTo>
                <a:lnTo>
                  <a:pt x="419" y="72796"/>
                </a:lnTo>
                <a:lnTo>
                  <a:pt x="4356" y="76796"/>
                </a:lnTo>
                <a:lnTo>
                  <a:pt x="15151" y="87503"/>
                </a:lnTo>
                <a:lnTo>
                  <a:pt x="22110" y="95516"/>
                </a:lnTo>
                <a:lnTo>
                  <a:pt x="26631" y="101536"/>
                </a:lnTo>
                <a:lnTo>
                  <a:pt x="34404" y="113080"/>
                </a:lnTo>
                <a:lnTo>
                  <a:pt x="35153" y="113576"/>
                </a:lnTo>
                <a:lnTo>
                  <a:pt x="38379" y="114134"/>
                </a:lnTo>
                <a:lnTo>
                  <a:pt x="45326" y="113550"/>
                </a:lnTo>
                <a:lnTo>
                  <a:pt x="47231" y="112649"/>
                </a:lnTo>
                <a:lnTo>
                  <a:pt x="53428" y="96558"/>
                </a:lnTo>
                <a:lnTo>
                  <a:pt x="60109" y="81521"/>
                </a:lnTo>
                <a:lnTo>
                  <a:pt x="82829" y="40487"/>
                </a:lnTo>
                <a:lnTo>
                  <a:pt x="109816" y="3797"/>
                </a:lnTo>
                <a:lnTo>
                  <a:pt x="110223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30866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36" y="1244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27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00" y="67500"/>
                </a:lnTo>
                <a:lnTo>
                  <a:pt x="1854" y="68707"/>
                </a:lnTo>
                <a:lnTo>
                  <a:pt x="393" y="69850"/>
                </a:lnTo>
                <a:lnTo>
                  <a:pt x="0" y="70523"/>
                </a:lnTo>
                <a:lnTo>
                  <a:pt x="0" y="71970"/>
                </a:lnTo>
                <a:lnTo>
                  <a:pt x="419" y="72796"/>
                </a:lnTo>
                <a:lnTo>
                  <a:pt x="4368" y="76796"/>
                </a:lnTo>
                <a:lnTo>
                  <a:pt x="15151" y="87503"/>
                </a:lnTo>
                <a:lnTo>
                  <a:pt x="22110" y="95516"/>
                </a:lnTo>
                <a:lnTo>
                  <a:pt x="28867" y="104660"/>
                </a:lnTo>
                <a:lnTo>
                  <a:pt x="34404" y="113080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29" y="40487"/>
                </a:lnTo>
                <a:lnTo>
                  <a:pt x="109423" y="4356"/>
                </a:lnTo>
                <a:lnTo>
                  <a:pt x="110147" y="2959"/>
                </a:lnTo>
                <a:lnTo>
                  <a:pt x="110236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42776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36" y="1244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27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00" y="67500"/>
                </a:lnTo>
                <a:lnTo>
                  <a:pt x="1854" y="68707"/>
                </a:lnTo>
                <a:lnTo>
                  <a:pt x="393" y="69850"/>
                </a:lnTo>
                <a:lnTo>
                  <a:pt x="0" y="70523"/>
                </a:lnTo>
                <a:lnTo>
                  <a:pt x="0" y="71970"/>
                </a:lnTo>
                <a:lnTo>
                  <a:pt x="419" y="72796"/>
                </a:lnTo>
                <a:lnTo>
                  <a:pt x="4368" y="76796"/>
                </a:lnTo>
                <a:lnTo>
                  <a:pt x="15151" y="87503"/>
                </a:lnTo>
                <a:lnTo>
                  <a:pt x="22110" y="95516"/>
                </a:lnTo>
                <a:lnTo>
                  <a:pt x="28867" y="104660"/>
                </a:lnTo>
                <a:lnTo>
                  <a:pt x="34404" y="113080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29" y="40487"/>
                </a:lnTo>
                <a:lnTo>
                  <a:pt x="109423" y="4356"/>
                </a:lnTo>
                <a:lnTo>
                  <a:pt x="110147" y="2959"/>
                </a:lnTo>
                <a:lnTo>
                  <a:pt x="110236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153353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23" y="1244"/>
                </a:moveTo>
                <a:lnTo>
                  <a:pt x="109956" y="787"/>
                </a:lnTo>
                <a:lnTo>
                  <a:pt x="108851" y="152"/>
                </a:lnTo>
                <a:lnTo>
                  <a:pt x="108127" y="0"/>
                </a:lnTo>
                <a:lnTo>
                  <a:pt x="104305" y="0"/>
                </a:lnTo>
                <a:lnTo>
                  <a:pt x="70637" y="37922"/>
                </a:lnTo>
                <a:lnTo>
                  <a:pt x="50876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00" y="67500"/>
                </a:lnTo>
                <a:lnTo>
                  <a:pt x="1841" y="68707"/>
                </a:lnTo>
                <a:lnTo>
                  <a:pt x="393" y="69850"/>
                </a:lnTo>
                <a:lnTo>
                  <a:pt x="0" y="70523"/>
                </a:lnTo>
                <a:lnTo>
                  <a:pt x="0" y="71970"/>
                </a:lnTo>
                <a:lnTo>
                  <a:pt x="419" y="72796"/>
                </a:lnTo>
                <a:lnTo>
                  <a:pt x="4356" y="76796"/>
                </a:lnTo>
                <a:lnTo>
                  <a:pt x="7404" y="79717"/>
                </a:lnTo>
                <a:lnTo>
                  <a:pt x="17526" y="90131"/>
                </a:lnTo>
                <a:lnTo>
                  <a:pt x="24371" y="98425"/>
                </a:lnTo>
                <a:lnTo>
                  <a:pt x="34404" y="113080"/>
                </a:lnTo>
                <a:lnTo>
                  <a:pt x="35153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16" y="40487"/>
                </a:lnTo>
                <a:lnTo>
                  <a:pt x="109423" y="4356"/>
                </a:lnTo>
                <a:lnTo>
                  <a:pt x="110147" y="2959"/>
                </a:lnTo>
                <a:lnTo>
                  <a:pt x="110223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273493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44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13" y="67500"/>
                </a:lnTo>
                <a:lnTo>
                  <a:pt x="1854" y="68707"/>
                </a:lnTo>
                <a:lnTo>
                  <a:pt x="393" y="69850"/>
                </a:lnTo>
                <a:lnTo>
                  <a:pt x="0" y="70523"/>
                </a:lnTo>
                <a:lnTo>
                  <a:pt x="0" y="71970"/>
                </a:lnTo>
                <a:lnTo>
                  <a:pt x="431" y="72796"/>
                </a:lnTo>
                <a:lnTo>
                  <a:pt x="4368" y="76796"/>
                </a:lnTo>
                <a:lnTo>
                  <a:pt x="15151" y="87503"/>
                </a:lnTo>
                <a:lnTo>
                  <a:pt x="22110" y="95516"/>
                </a:lnTo>
                <a:lnTo>
                  <a:pt x="28879" y="104660"/>
                </a:lnTo>
                <a:lnTo>
                  <a:pt x="34417" y="113080"/>
                </a:lnTo>
                <a:lnTo>
                  <a:pt x="35153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29" y="40487"/>
                </a:lnTo>
                <a:lnTo>
                  <a:pt x="109423" y="4356"/>
                </a:lnTo>
                <a:lnTo>
                  <a:pt x="110147" y="2959"/>
                </a:lnTo>
                <a:lnTo>
                  <a:pt x="110236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80742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44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13" y="67500"/>
                </a:lnTo>
                <a:lnTo>
                  <a:pt x="1854" y="68707"/>
                </a:lnTo>
                <a:lnTo>
                  <a:pt x="406" y="69850"/>
                </a:lnTo>
                <a:lnTo>
                  <a:pt x="0" y="70523"/>
                </a:lnTo>
                <a:lnTo>
                  <a:pt x="0" y="71970"/>
                </a:lnTo>
                <a:lnTo>
                  <a:pt x="431" y="72796"/>
                </a:lnTo>
                <a:lnTo>
                  <a:pt x="4368" y="76796"/>
                </a:lnTo>
                <a:lnTo>
                  <a:pt x="15151" y="87503"/>
                </a:lnTo>
                <a:lnTo>
                  <a:pt x="22110" y="95516"/>
                </a:lnTo>
                <a:lnTo>
                  <a:pt x="28879" y="104660"/>
                </a:lnTo>
                <a:lnTo>
                  <a:pt x="34417" y="113080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29" y="40487"/>
                </a:lnTo>
                <a:lnTo>
                  <a:pt x="109423" y="4356"/>
                </a:lnTo>
                <a:lnTo>
                  <a:pt x="110159" y="2959"/>
                </a:lnTo>
                <a:lnTo>
                  <a:pt x="110236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483687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44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13" y="67500"/>
                </a:lnTo>
                <a:lnTo>
                  <a:pt x="1854" y="68707"/>
                </a:lnTo>
                <a:lnTo>
                  <a:pt x="393" y="69850"/>
                </a:lnTo>
                <a:lnTo>
                  <a:pt x="0" y="70523"/>
                </a:lnTo>
                <a:lnTo>
                  <a:pt x="0" y="71970"/>
                </a:lnTo>
                <a:lnTo>
                  <a:pt x="419" y="72796"/>
                </a:lnTo>
                <a:lnTo>
                  <a:pt x="4368" y="76796"/>
                </a:lnTo>
                <a:lnTo>
                  <a:pt x="15151" y="87503"/>
                </a:lnTo>
                <a:lnTo>
                  <a:pt x="22110" y="95516"/>
                </a:lnTo>
                <a:lnTo>
                  <a:pt x="28879" y="104660"/>
                </a:lnTo>
                <a:lnTo>
                  <a:pt x="34417" y="113080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29" y="40487"/>
                </a:lnTo>
                <a:lnTo>
                  <a:pt x="109423" y="4356"/>
                </a:lnTo>
                <a:lnTo>
                  <a:pt x="110147" y="2959"/>
                </a:lnTo>
                <a:lnTo>
                  <a:pt x="110236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613073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44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13" y="67500"/>
                </a:lnTo>
                <a:lnTo>
                  <a:pt x="1854" y="68707"/>
                </a:lnTo>
                <a:lnTo>
                  <a:pt x="406" y="69850"/>
                </a:lnTo>
                <a:lnTo>
                  <a:pt x="0" y="70523"/>
                </a:lnTo>
                <a:lnTo>
                  <a:pt x="0" y="71970"/>
                </a:lnTo>
                <a:lnTo>
                  <a:pt x="431" y="72796"/>
                </a:lnTo>
                <a:lnTo>
                  <a:pt x="4368" y="76796"/>
                </a:lnTo>
                <a:lnTo>
                  <a:pt x="7416" y="79717"/>
                </a:lnTo>
                <a:lnTo>
                  <a:pt x="17526" y="90131"/>
                </a:lnTo>
                <a:lnTo>
                  <a:pt x="24384" y="98425"/>
                </a:lnTo>
                <a:lnTo>
                  <a:pt x="34417" y="113080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44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29" y="40487"/>
                </a:lnTo>
                <a:lnTo>
                  <a:pt x="109423" y="4356"/>
                </a:lnTo>
                <a:lnTo>
                  <a:pt x="110159" y="2959"/>
                </a:lnTo>
                <a:lnTo>
                  <a:pt x="110236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719687" y="1233173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44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76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789"/>
                </a:lnTo>
                <a:lnTo>
                  <a:pt x="4813" y="67500"/>
                </a:lnTo>
                <a:lnTo>
                  <a:pt x="1854" y="68707"/>
                </a:lnTo>
                <a:lnTo>
                  <a:pt x="393" y="69850"/>
                </a:lnTo>
                <a:lnTo>
                  <a:pt x="0" y="70523"/>
                </a:lnTo>
                <a:lnTo>
                  <a:pt x="0" y="71970"/>
                </a:lnTo>
                <a:lnTo>
                  <a:pt x="419" y="72796"/>
                </a:lnTo>
                <a:lnTo>
                  <a:pt x="4368" y="76796"/>
                </a:lnTo>
                <a:lnTo>
                  <a:pt x="15151" y="87503"/>
                </a:lnTo>
                <a:lnTo>
                  <a:pt x="22110" y="95516"/>
                </a:lnTo>
                <a:lnTo>
                  <a:pt x="26644" y="101536"/>
                </a:lnTo>
                <a:lnTo>
                  <a:pt x="34404" y="113080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44" y="112649"/>
                </a:lnTo>
                <a:lnTo>
                  <a:pt x="53441" y="96558"/>
                </a:lnTo>
                <a:lnTo>
                  <a:pt x="60121" y="81521"/>
                </a:lnTo>
                <a:lnTo>
                  <a:pt x="82829" y="40487"/>
                </a:lnTo>
                <a:lnTo>
                  <a:pt x="109423" y="4356"/>
                </a:lnTo>
                <a:lnTo>
                  <a:pt x="110147" y="2959"/>
                </a:lnTo>
                <a:lnTo>
                  <a:pt x="110236" y="1244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10433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23" y="1257"/>
                </a:moveTo>
                <a:lnTo>
                  <a:pt x="109943" y="787"/>
                </a:lnTo>
                <a:lnTo>
                  <a:pt x="108851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37" y="37922"/>
                </a:lnTo>
                <a:lnTo>
                  <a:pt x="50876" y="74587"/>
                </a:lnTo>
                <a:lnTo>
                  <a:pt x="39801" y="100088"/>
                </a:lnTo>
                <a:lnTo>
                  <a:pt x="36245" y="94780"/>
                </a:lnTo>
                <a:lnTo>
                  <a:pt x="10947" y="66802"/>
                </a:lnTo>
                <a:lnTo>
                  <a:pt x="4813" y="67513"/>
                </a:lnTo>
                <a:lnTo>
                  <a:pt x="1841" y="68707"/>
                </a:lnTo>
                <a:lnTo>
                  <a:pt x="393" y="69862"/>
                </a:lnTo>
                <a:lnTo>
                  <a:pt x="0" y="70523"/>
                </a:lnTo>
                <a:lnTo>
                  <a:pt x="0" y="71983"/>
                </a:lnTo>
                <a:lnTo>
                  <a:pt x="419" y="72796"/>
                </a:lnTo>
                <a:lnTo>
                  <a:pt x="4356" y="76809"/>
                </a:lnTo>
                <a:lnTo>
                  <a:pt x="15151" y="87503"/>
                </a:lnTo>
                <a:lnTo>
                  <a:pt x="22110" y="95516"/>
                </a:lnTo>
                <a:lnTo>
                  <a:pt x="26631" y="101549"/>
                </a:lnTo>
                <a:lnTo>
                  <a:pt x="34404" y="113093"/>
                </a:lnTo>
                <a:lnTo>
                  <a:pt x="35153" y="113576"/>
                </a:lnTo>
                <a:lnTo>
                  <a:pt x="38379" y="114134"/>
                </a:lnTo>
                <a:lnTo>
                  <a:pt x="45326" y="113550"/>
                </a:lnTo>
                <a:lnTo>
                  <a:pt x="47231" y="112649"/>
                </a:lnTo>
                <a:lnTo>
                  <a:pt x="53428" y="96570"/>
                </a:lnTo>
                <a:lnTo>
                  <a:pt x="60109" y="81534"/>
                </a:lnTo>
                <a:lnTo>
                  <a:pt x="82829" y="40487"/>
                </a:lnTo>
                <a:lnTo>
                  <a:pt x="109816" y="3810"/>
                </a:lnTo>
                <a:lnTo>
                  <a:pt x="110223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30866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36" y="1257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27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00" y="67513"/>
                </a:lnTo>
                <a:lnTo>
                  <a:pt x="1854" y="68707"/>
                </a:lnTo>
                <a:lnTo>
                  <a:pt x="393" y="69862"/>
                </a:lnTo>
                <a:lnTo>
                  <a:pt x="0" y="70523"/>
                </a:lnTo>
                <a:lnTo>
                  <a:pt x="0" y="71983"/>
                </a:lnTo>
                <a:lnTo>
                  <a:pt x="419" y="72796"/>
                </a:lnTo>
                <a:lnTo>
                  <a:pt x="4368" y="76809"/>
                </a:lnTo>
                <a:lnTo>
                  <a:pt x="15151" y="87503"/>
                </a:lnTo>
                <a:lnTo>
                  <a:pt x="22110" y="95516"/>
                </a:lnTo>
                <a:lnTo>
                  <a:pt x="28867" y="104660"/>
                </a:lnTo>
                <a:lnTo>
                  <a:pt x="34404" y="113093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29" y="40487"/>
                </a:lnTo>
                <a:lnTo>
                  <a:pt x="109423" y="4368"/>
                </a:lnTo>
                <a:lnTo>
                  <a:pt x="110147" y="2959"/>
                </a:lnTo>
                <a:lnTo>
                  <a:pt x="110236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42776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36" y="1257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27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00" y="67513"/>
                </a:lnTo>
                <a:lnTo>
                  <a:pt x="1854" y="68707"/>
                </a:lnTo>
                <a:lnTo>
                  <a:pt x="393" y="69862"/>
                </a:lnTo>
                <a:lnTo>
                  <a:pt x="0" y="70523"/>
                </a:lnTo>
                <a:lnTo>
                  <a:pt x="0" y="71983"/>
                </a:lnTo>
                <a:lnTo>
                  <a:pt x="419" y="72796"/>
                </a:lnTo>
                <a:lnTo>
                  <a:pt x="4368" y="76809"/>
                </a:lnTo>
                <a:lnTo>
                  <a:pt x="15151" y="87503"/>
                </a:lnTo>
                <a:lnTo>
                  <a:pt x="22110" y="95516"/>
                </a:lnTo>
                <a:lnTo>
                  <a:pt x="28867" y="104660"/>
                </a:lnTo>
                <a:lnTo>
                  <a:pt x="34404" y="113093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29" y="40487"/>
                </a:lnTo>
                <a:lnTo>
                  <a:pt x="109423" y="4368"/>
                </a:lnTo>
                <a:lnTo>
                  <a:pt x="110147" y="2959"/>
                </a:lnTo>
                <a:lnTo>
                  <a:pt x="110236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153353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89" h="114300">
                <a:moveTo>
                  <a:pt x="110223" y="1257"/>
                </a:moveTo>
                <a:lnTo>
                  <a:pt x="109956" y="787"/>
                </a:lnTo>
                <a:lnTo>
                  <a:pt x="108851" y="152"/>
                </a:lnTo>
                <a:lnTo>
                  <a:pt x="108127" y="0"/>
                </a:lnTo>
                <a:lnTo>
                  <a:pt x="104305" y="0"/>
                </a:lnTo>
                <a:lnTo>
                  <a:pt x="70637" y="37922"/>
                </a:lnTo>
                <a:lnTo>
                  <a:pt x="50876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00" y="67513"/>
                </a:lnTo>
                <a:lnTo>
                  <a:pt x="1841" y="68707"/>
                </a:lnTo>
                <a:lnTo>
                  <a:pt x="393" y="69862"/>
                </a:lnTo>
                <a:lnTo>
                  <a:pt x="0" y="70523"/>
                </a:lnTo>
                <a:lnTo>
                  <a:pt x="0" y="71983"/>
                </a:lnTo>
                <a:lnTo>
                  <a:pt x="419" y="72796"/>
                </a:lnTo>
                <a:lnTo>
                  <a:pt x="4356" y="76809"/>
                </a:lnTo>
                <a:lnTo>
                  <a:pt x="7404" y="79717"/>
                </a:lnTo>
                <a:lnTo>
                  <a:pt x="17526" y="90131"/>
                </a:lnTo>
                <a:lnTo>
                  <a:pt x="24371" y="98437"/>
                </a:lnTo>
                <a:lnTo>
                  <a:pt x="34404" y="113093"/>
                </a:lnTo>
                <a:lnTo>
                  <a:pt x="35153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16" y="40487"/>
                </a:lnTo>
                <a:lnTo>
                  <a:pt x="109423" y="4368"/>
                </a:lnTo>
                <a:lnTo>
                  <a:pt x="110147" y="2959"/>
                </a:lnTo>
                <a:lnTo>
                  <a:pt x="110223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273493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57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13" y="67513"/>
                </a:lnTo>
                <a:lnTo>
                  <a:pt x="1854" y="68707"/>
                </a:lnTo>
                <a:lnTo>
                  <a:pt x="393" y="69862"/>
                </a:lnTo>
                <a:lnTo>
                  <a:pt x="0" y="70523"/>
                </a:lnTo>
                <a:lnTo>
                  <a:pt x="0" y="71983"/>
                </a:lnTo>
                <a:lnTo>
                  <a:pt x="431" y="72796"/>
                </a:lnTo>
                <a:lnTo>
                  <a:pt x="4368" y="76809"/>
                </a:lnTo>
                <a:lnTo>
                  <a:pt x="15151" y="87503"/>
                </a:lnTo>
                <a:lnTo>
                  <a:pt x="22110" y="95516"/>
                </a:lnTo>
                <a:lnTo>
                  <a:pt x="28879" y="104660"/>
                </a:lnTo>
                <a:lnTo>
                  <a:pt x="34417" y="113093"/>
                </a:lnTo>
                <a:lnTo>
                  <a:pt x="35153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29" y="40487"/>
                </a:lnTo>
                <a:lnTo>
                  <a:pt x="109423" y="4368"/>
                </a:lnTo>
                <a:lnTo>
                  <a:pt x="110147" y="2959"/>
                </a:lnTo>
                <a:lnTo>
                  <a:pt x="110236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380742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57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13" y="67513"/>
                </a:lnTo>
                <a:lnTo>
                  <a:pt x="1854" y="68707"/>
                </a:lnTo>
                <a:lnTo>
                  <a:pt x="406" y="69862"/>
                </a:lnTo>
                <a:lnTo>
                  <a:pt x="0" y="70523"/>
                </a:lnTo>
                <a:lnTo>
                  <a:pt x="0" y="71983"/>
                </a:lnTo>
                <a:lnTo>
                  <a:pt x="431" y="72796"/>
                </a:lnTo>
                <a:lnTo>
                  <a:pt x="4368" y="76809"/>
                </a:lnTo>
                <a:lnTo>
                  <a:pt x="15151" y="87503"/>
                </a:lnTo>
                <a:lnTo>
                  <a:pt x="22110" y="95516"/>
                </a:lnTo>
                <a:lnTo>
                  <a:pt x="28879" y="104660"/>
                </a:lnTo>
                <a:lnTo>
                  <a:pt x="34417" y="113093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29" y="40487"/>
                </a:lnTo>
                <a:lnTo>
                  <a:pt x="109423" y="4368"/>
                </a:lnTo>
                <a:lnTo>
                  <a:pt x="110159" y="2959"/>
                </a:lnTo>
                <a:lnTo>
                  <a:pt x="110236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483687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57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13" y="67513"/>
                </a:lnTo>
                <a:lnTo>
                  <a:pt x="1854" y="68707"/>
                </a:lnTo>
                <a:lnTo>
                  <a:pt x="393" y="69862"/>
                </a:lnTo>
                <a:lnTo>
                  <a:pt x="0" y="70523"/>
                </a:lnTo>
                <a:lnTo>
                  <a:pt x="0" y="71983"/>
                </a:lnTo>
                <a:lnTo>
                  <a:pt x="419" y="72796"/>
                </a:lnTo>
                <a:lnTo>
                  <a:pt x="4368" y="76809"/>
                </a:lnTo>
                <a:lnTo>
                  <a:pt x="15151" y="87503"/>
                </a:lnTo>
                <a:lnTo>
                  <a:pt x="22110" y="95516"/>
                </a:lnTo>
                <a:lnTo>
                  <a:pt x="28879" y="104660"/>
                </a:lnTo>
                <a:lnTo>
                  <a:pt x="34417" y="113093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31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29" y="40487"/>
                </a:lnTo>
                <a:lnTo>
                  <a:pt x="109423" y="4368"/>
                </a:lnTo>
                <a:lnTo>
                  <a:pt x="110147" y="2959"/>
                </a:lnTo>
                <a:lnTo>
                  <a:pt x="110236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613073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57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88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13" y="67513"/>
                </a:lnTo>
                <a:lnTo>
                  <a:pt x="1854" y="68707"/>
                </a:lnTo>
                <a:lnTo>
                  <a:pt x="406" y="69862"/>
                </a:lnTo>
                <a:lnTo>
                  <a:pt x="0" y="70523"/>
                </a:lnTo>
                <a:lnTo>
                  <a:pt x="0" y="71983"/>
                </a:lnTo>
                <a:lnTo>
                  <a:pt x="431" y="72796"/>
                </a:lnTo>
                <a:lnTo>
                  <a:pt x="4368" y="76809"/>
                </a:lnTo>
                <a:lnTo>
                  <a:pt x="7416" y="79717"/>
                </a:lnTo>
                <a:lnTo>
                  <a:pt x="17526" y="90131"/>
                </a:lnTo>
                <a:lnTo>
                  <a:pt x="24384" y="98437"/>
                </a:lnTo>
                <a:lnTo>
                  <a:pt x="34417" y="113093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44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29" y="40487"/>
                </a:lnTo>
                <a:lnTo>
                  <a:pt x="109423" y="4368"/>
                </a:lnTo>
                <a:lnTo>
                  <a:pt x="110159" y="2959"/>
                </a:lnTo>
                <a:lnTo>
                  <a:pt x="110236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719687" y="1446622"/>
            <a:ext cx="110489" cy="114300"/>
          </a:xfrm>
          <a:custGeom>
            <a:avLst/>
            <a:gdLst/>
            <a:ahLst/>
            <a:cxnLst/>
            <a:rect l="l" t="t" r="r" b="b"/>
            <a:pathLst>
              <a:path w="110490" h="114300">
                <a:moveTo>
                  <a:pt x="110236" y="1257"/>
                </a:moveTo>
                <a:lnTo>
                  <a:pt x="109956" y="787"/>
                </a:lnTo>
                <a:lnTo>
                  <a:pt x="108864" y="152"/>
                </a:lnTo>
                <a:lnTo>
                  <a:pt x="108140" y="0"/>
                </a:lnTo>
                <a:lnTo>
                  <a:pt x="104305" y="0"/>
                </a:lnTo>
                <a:lnTo>
                  <a:pt x="70650" y="37922"/>
                </a:lnTo>
                <a:lnTo>
                  <a:pt x="50876" y="74587"/>
                </a:lnTo>
                <a:lnTo>
                  <a:pt x="39801" y="100088"/>
                </a:lnTo>
                <a:lnTo>
                  <a:pt x="36258" y="94780"/>
                </a:lnTo>
                <a:lnTo>
                  <a:pt x="10960" y="66802"/>
                </a:lnTo>
                <a:lnTo>
                  <a:pt x="4813" y="67513"/>
                </a:lnTo>
                <a:lnTo>
                  <a:pt x="1854" y="68707"/>
                </a:lnTo>
                <a:lnTo>
                  <a:pt x="393" y="69862"/>
                </a:lnTo>
                <a:lnTo>
                  <a:pt x="0" y="70523"/>
                </a:lnTo>
                <a:lnTo>
                  <a:pt x="0" y="71983"/>
                </a:lnTo>
                <a:lnTo>
                  <a:pt x="419" y="72796"/>
                </a:lnTo>
                <a:lnTo>
                  <a:pt x="4368" y="76809"/>
                </a:lnTo>
                <a:lnTo>
                  <a:pt x="15151" y="87503"/>
                </a:lnTo>
                <a:lnTo>
                  <a:pt x="22110" y="95516"/>
                </a:lnTo>
                <a:lnTo>
                  <a:pt x="26644" y="101549"/>
                </a:lnTo>
                <a:lnTo>
                  <a:pt x="34404" y="113093"/>
                </a:lnTo>
                <a:lnTo>
                  <a:pt x="35166" y="113576"/>
                </a:lnTo>
                <a:lnTo>
                  <a:pt x="38379" y="114134"/>
                </a:lnTo>
                <a:lnTo>
                  <a:pt x="45339" y="113550"/>
                </a:lnTo>
                <a:lnTo>
                  <a:pt x="47244" y="112649"/>
                </a:lnTo>
                <a:lnTo>
                  <a:pt x="53441" y="96570"/>
                </a:lnTo>
                <a:lnTo>
                  <a:pt x="60121" y="81534"/>
                </a:lnTo>
                <a:lnTo>
                  <a:pt x="82829" y="40487"/>
                </a:lnTo>
                <a:lnTo>
                  <a:pt x="109423" y="4368"/>
                </a:lnTo>
                <a:lnTo>
                  <a:pt x="110147" y="2959"/>
                </a:lnTo>
                <a:lnTo>
                  <a:pt x="110236" y="1257"/>
                </a:lnTo>
                <a:close/>
              </a:path>
            </a:pathLst>
          </a:custGeom>
          <a:solidFill>
            <a:srgbClr val="8A6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34694" y="6317021"/>
            <a:ext cx="346075" cy="346710"/>
          </a:xfrm>
          <a:custGeom>
            <a:avLst/>
            <a:gdLst/>
            <a:ahLst/>
            <a:cxnLst/>
            <a:rect l="l" t="t" r="r" b="b"/>
            <a:pathLst>
              <a:path w="346075" h="346709">
                <a:moveTo>
                  <a:pt x="127382" y="0"/>
                </a:moveTo>
                <a:lnTo>
                  <a:pt x="0" y="0"/>
                </a:lnTo>
                <a:lnTo>
                  <a:pt x="0" y="7246"/>
                </a:lnTo>
                <a:lnTo>
                  <a:pt x="4225" y="7494"/>
                </a:lnTo>
                <a:lnTo>
                  <a:pt x="2828" y="7494"/>
                </a:lnTo>
                <a:lnTo>
                  <a:pt x="36680" y="35351"/>
                </a:lnTo>
                <a:lnTo>
                  <a:pt x="171909" y="346306"/>
                </a:lnTo>
                <a:lnTo>
                  <a:pt x="202469" y="276040"/>
                </a:lnTo>
                <a:lnTo>
                  <a:pt x="191588" y="276040"/>
                </a:lnTo>
                <a:lnTo>
                  <a:pt x="95186" y="55299"/>
                </a:lnTo>
                <a:lnTo>
                  <a:pt x="90913" y="46245"/>
                </a:lnTo>
                <a:lnTo>
                  <a:pt x="87344" y="36938"/>
                </a:lnTo>
                <a:lnTo>
                  <a:pt x="86508" y="27633"/>
                </a:lnTo>
                <a:lnTo>
                  <a:pt x="90439" y="18583"/>
                </a:lnTo>
                <a:lnTo>
                  <a:pt x="127382" y="6800"/>
                </a:lnTo>
                <a:lnTo>
                  <a:pt x="127382" y="0"/>
                </a:lnTo>
                <a:close/>
              </a:path>
              <a:path w="346075" h="346709">
                <a:moveTo>
                  <a:pt x="345894" y="0"/>
                </a:moveTo>
                <a:lnTo>
                  <a:pt x="241811" y="0"/>
                </a:lnTo>
                <a:lnTo>
                  <a:pt x="241811" y="7246"/>
                </a:lnTo>
                <a:lnTo>
                  <a:pt x="250420" y="7494"/>
                </a:lnTo>
                <a:lnTo>
                  <a:pt x="269019" y="11329"/>
                </a:lnTo>
                <a:lnTo>
                  <a:pt x="268820" y="11329"/>
                </a:lnTo>
                <a:lnTo>
                  <a:pt x="285503" y="23122"/>
                </a:lnTo>
                <a:lnTo>
                  <a:pt x="289450" y="47595"/>
                </a:lnTo>
                <a:lnTo>
                  <a:pt x="288420" y="51671"/>
                </a:lnTo>
                <a:lnTo>
                  <a:pt x="287380" y="55299"/>
                </a:lnTo>
                <a:lnTo>
                  <a:pt x="285828" y="58921"/>
                </a:lnTo>
                <a:lnTo>
                  <a:pt x="191588" y="276040"/>
                </a:lnTo>
                <a:lnTo>
                  <a:pt x="202469" y="276040"/>
                </a:lnTo>
                <a:lnTo>
                  <a:pt x="292561" y="68897"/>
                </a:lnTo>
                <a:lnTo>
                  <a:pt x="299954" y="51055"/>
                </a:lnTo>
                <a:lnTo>
                  <a:pt x="309388" y="32916"/>
                </a:lnTo>
                <a:lnTo>
                  <a:pt x="322707" y="17581"/>
                </a:lnTo>
                <a:lnTo>
                  <a:pt x="341754" y="8154"/>
                </a:lnTo>
                <a:lnTo>
                  <a:pt x="345894" y="7246"/>
                </a:lnTo>
                <a:lnTo>
                  <a:pt x="345894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29728" y="6313402"/>
            <a:ext cx="512445" cy="347345"/>
          </a:xfrm>
          <a:custGeom>
            <a:avLst/>
            <a:gdLst/>
            <a:ahLst/>
            <a:cxnLst/>
            <a:rect l="l" t="t" r="r" b="b"/>
            <a:pathLst>
              <a:path w="512444" h="347345">
                <a:moveTo>
                  <a:pt x="512432" y="196723"/>
                </a:moveTo>
                <a:lnTo>
                  <a:pt x="505650" y="197319"/>
                </a:lnTo>
                <a:lnTo>
                  <a:pt x="497801" y="197739"/>
                </a:lnTo>
                <a:lnTo>
                  <a:pt x="486054" y="198081"/>
                </a:lnTo>
                <a:lnTo>
                  <a:pt x="420878" y="198081"/>
                </a:lnTo>
                <a:lnTo>
                  <a:pt x="381520" y="196723"/>
                </a:lnTo>
                <a:lnTo>
                  <a:pt x="381520" y="206248"/>
                </a:lnTo>
                <a:lnTo>
                  <a:pt x="423799" y="214541"/>
                </a:lnTo>
                <a:lnTo>
                  <a:pt x="435279" y="286473"/>
                </a:lnTo>
                <a:lnTo>
                  <a:pt x="435279" y="300532"/>
                </a:lnTo>
                <a:lnTo>
                  <a:pt x="406120" y="328307"/>
                </a:lnTo>
                <a:lnTo>
                  <a:pt x="379577" y="335381"/>
                </a:lnTo>
                <a:lnTo>
                  <a:pt x="379323" y="335381"/>
                </a:lnTo>
                <a:lnTo>
                  <a:pt x="364439" y="336334"/>
                </a:lnTo>
                <a:lnTo>
                  <a:pt x="359537" y="336334"/>
                </a:lnTo>
                <a:lnTo>
                  <a:pt x="350583" y="335940"/>
                </a:lnTo>
                <a:lnTo>
                  <a:pt x="306095" y="322300"/>
                </a:lnTo>
                <a:lnTo>
                  <a:pt x="281559" y="301523"/>
                </a:lnTo>
                <a:lnTo>
                  <a:pt x="288150" y="296278"/>
                </a:lnTo>
                <a:lnTo>
                  <a:pt x="314540" y="261124"/>
                </a:lnTo>
                <a:lnTo>
                  <a:pt x="331571" y="219671"/>
                </a:lnTo>
                <a:lnTo>
                  <a:pt x="337604" y="173609"/>
                </a:lnTo>
                <a:lnTo>
                  <a:pt x="331571" y="127381"/>
                </a:lnTo>
                <a:lnTo>
                  <a:pt x="314540" y="85890"/>
                </a:lnTo>
                <a:lnTo>
                  <a:pt x="289445" y="52489"/>
                </a:lnTo>
                <a:lnTo>
                  <a:pt x="289445" y="171335"/>
                </a:lnTo>
                <a:lnTo>
                  <a:pt x="283311" y="223215"/>
                </a:lnTo>
                <a:lnTo>
                  <a:pt x="266217" y="268262"/>
                </a:lnTo>
                <a:lnTo>
                  <a:pt x="262483" y="273342"/>
                </a:lnTo>
                <a:lnTo>
                  <a:pt x="251637" y="249758"/>
                </a:lnTo>
                <a:lnTo>
                  <a:pt x="243852" y="224980"/>
                </a:lnTo>
                <a:lnTo>
                  <a:pt x="239141" y="199720"/>
                </a:lnTo>
                <a:lnTo>
                  <a:pt x="237439" y="174218"/>
                </a:lnTo>
                <a:lnTo>
                  <a:pt x="238696" y="148678"/>
                </a:lnTo>
                <a:lnTo>
                  <a:pt x="244284" y="114058"/>
                </a:lnTo>
                <a:lnTo>
                  <a:pt x="252780" y="85902"/>
                </a:lnTo>
                <a:lnTo>
                  <a:pt x="261366" y="67830"/>
                </a:lnTo>
                <a:lnTo>
                  <a:pt x="266217" y="74422"/>
                </a:lnTo>
                <a:lnTo>
                  <a:pt x="283311" y="119468"/>
                </a:lnTo>
                <a:lnTo>
                  <a:pt x="289445" y="171335"/>
                </a:lnTo>
                <a:lnTo>
                  <a:pt x="289445" y="52489"/>
                </a:lnTo>
                <a:lnTo>
                  <a:pt x="288150" y="50761"/>
                </a:lnTo>
                <a:lnTo>
                  <a:pt x="278472" y="43103"/>
                </a:lnTo>
                <a:lnTo>
                  <a:pt x="287388" y="34099"/>
                </a:lnTo>
                <a:lnTo>
                  <a:pt x="300875" y="24257"/>
                </a:lnTo>
                <a:lnTo>
                  <a:pt x="315709" y="16789"/>
                </a:lnTo>
                <a:lnTo>
                  <a:pt x="331812" y="11785"/>
                </a:lnTo>
                <a:lnTo>
                  <a:pt x="338759" y="10477"/>
                </a:lnTo>
                <a:lnTo>
                  <a:pt x="338086" y="10477"/>
                </a:lnTo>
                <a:lnTo>
                  <a:pt x="346824" y="9969"/>
                </a:lnTo>
                <a:lnTo>
                  <a:pt x="355117" y="9969"/>
                </a:lnTo>
                <a:lnTo>
                  <a:pt x="374002" y="11226"/>
                </a:lnTo>
                <a:lnTo>
                  <a:pt x="392785" y="15024"/>
                </a:lnTo>
                <a:lnTo>
                  <a:pt x="392658" y="15024"/>
                </a:lnTo>
                <a:lnTo>
                  <a:pt x="410235" y="21069"/>
                </a:lnTo>
                <a:lnTo>
                  <a:pt x="427088" y="29464"/>
                </a:lnTo>
                <a:lnTo>
                  <a:pt x="433819" y="33540"/>
                </a:lnTo>
                <a:lnTo>
                  <a:pt x="439508" y="38074"/>
                </a:lnTo>
                <a:lnTo>
                  <a:pt x="444182" y="43065"/>
                </a:lnTo>
                <a:lnTo>
                  <a:pt x="449948" y="49072"/>
                </a:lnTo>
                <a:lnTo>
                  <a:pt x="470001" y="94475"/>
                </a:lnTo>
                <a:lnTo>
                  <a:pt x="473595" y="111963"/>
                </a:lnTo>
                <a:lnTo>
                  <a:pt x="473595" y="115138"/>
                </a:lnTo>
                <a:lnTo>
                  <a:pt x="486549" y="115138"/>
                </a:lnTo>
                <a:lnTo>
                  <a:pt x="486651" y="77444"/>
                </a:lnTo>
                <a:lnTo>
                  <a:pt x="486714" y="71907"/>
                </a:lnTo>
                <a:lnTo>
                  <a:pt x="486841" y="61645"/>
                </a:lnTo>
                <a:lnTo>
                  <a:pt x="486930" y="54851"/>
                </a:lnTo>
                <a:lnTo>
                  <a:pt x="486994" y="49072"/>
                </a:lnTo>
                <a:lnTo>
                  <a:pt x="487083" y="46240"/>
                </a:lnTo>
                <a:lnTo>
                  <a:pt x="487184" y="42265"/>
                </a:lnTo>
                <a:lnTo>
                  <a:pt x="487311" y="38074"/>
                </a:lnTo>
                <a:lnTo>
                  <a:pt x="487349" y="36715"/>
                </a:lnTo>
                <a:lnTo>
                  <a:pt x="487438" y="33540"/>
                </a:lnTo>
                <a:lnTo>
                  <a:pt x="487553" y="29464"/>
                </a:lnTo>
                <a:lnTo>
                  <a:pt x="487641" y="26301"/>
                </a:lnTo>
                <a:lnTo>
                  <a:pt x="488403" y="11785"/>
                </a:lnTo>
                <a:lnTo>
                  <a:pt x="488505" y="9804"/>
                </a:lnTo>
                <a:lnTo>
                  <a:pt x="488619" y="7708"/>
                </a:lnTo>
                <a:lnTo>
                  <a:pt x="476186" y="7708"/>
                </a:lnTo>
                <a:lnTo>
                  <a:pt x="476084" y="10477"/>
                </a:lnTo>
                <a:lnTo>
                  <a:pt x="474637" y="18135"/>
                </a:lnTo>
                <a:lnTo>
                  <a:pt x="460133" y="36715"/>
                </a:lnTo>
                <a:lnTo>
                  <a:pt x="455993" y="33540"/>
                </a:lnTo>
                <a:lnTo>
                  <a:pt x="452462" y="31280"/>
                </a:lnTo>
                <a:lnTo>
                  <a:pt x="433285" y="20091"/>
                </a:lnTo>
                <a:lnTo>
                  <a:pt x="412457" y="10477"/>
                </a:lnTo>
                <a:lnTo>
                  <a:pt x="410616" y="9969"/>
                </a:lnTo>
                <a:lnTo>
                  <a:pt x="387946" y="3670"/>
                </a:lnTo>
                <a:lnTo>
                  <a:pt x="357695" y="901"/>
                </a:lnTo>
                <a:lnTo>
                  <a:pt x="342163" y="901"/>
                </a:lnTo>
                <a:lnTo>
                  <a:pt x="297053" y="9804"/>
                </a:lnTo>
                <a:lnTo>
                  <a:pt x="259537" y="28079"/>
                </a:lnTo>
                <a:lnTo>
                  <a:pt x="253987" y="23660"/>
                </a:lnTo>
                <a:lnTo>
                  <a:pt x="241173" y="18110"/>
                </a:lnTo>
                <a:lnTo>
                  <a:pt x="241173" y="40347"/>
                </a:lnTo>
                <a:lnTo>
                  <a:pt x="238290" y="42265"/>
                </a:lnTo>
                <a:lnTo>
                  <a:pt x="210540" y="74053"/>
                </a:lnTo>
                <a:lnTo>
                  <a:pt x="190754" y="119024"/>
                </a:lnTo>
                <a:lnTo>
                  <a:pt x="183197" y="179501"/>
                </a:lnTo>
                <a:lnTo>
                  <a:pt x="183400" y="189026"/>
                </a:lnTo>
                <a:lnTo>
                  <a:pt x="183908" y="196723"/>
                </a:lnTo>
                <a:lnTo>
                  <a:pt x="184035" y="198589"/>
                </a:lnTo>
                <a:lnTo>
                  <a:pt x="184924" y="206248"/>
                </a:lnTo>
                <a:lnTo>
                  <a:pt x="185039" y="207149"/>
                </a:lnTo>
                <a:lnTo>
                  <a:pt x="185140" y="208051"/>
                </a:lnTo>
                <a:lnTo>
                  <a:pt x="194957" y="247904"/>
                </a:lnTo>
                <a:lnTo>
                  <a:pt x="224866" y="296621"/>
                </a:lnTo>
                <a:lnTo>
                  <a:pt x="236347" y="306425"/>
                </a:lnTo>
                <a:lnTo>
                  <a:pt x="206997" y="327063"/>
                </a:lnTo>
                <a:lnTo>
                  <a:pt x="168795" y="335419"/>
                </a:lnTo>
                <a:lnTo>
                  <a:pt x="130848" y="327063"/>
                </a:lnTo>
                <a:lnTo>
                  <a:pt x="97878" y="303771"/>
                </a:lnTo>
                <a:lnTo>
                  <a:pt x="71869" y="268262"/>
                </a:lnTo>
                <a:lnTo>
                  <a:pt x="54800" y="223215"/>
                </a:lnTo>
                <a:lnTo>
                  <a:pt x="48666" y="171335"/>
                </a:lnTo>
                <a:lnTo>
                  <a:pt x="54800" y="119468"/>
                </a:lnTo>
                <a:lnTo>
                  <a:pt x="71869" y="74422"/>
                </a:lnTo>
                <a:lnTo>
                  <a:pt x="97878" y="38900"/>
                </a:lnTo>
                <a:lnTo>
                  <a:pt x="130848" y="15621"/>
                </a:lnTo>
                <a:lnTo>
                  <a:pt x="168795" y="7251"/>
                </a:lnTo>
                <a:lnTo>
                  <a:pt x="206997" y="15621"/>
                </a:lnTo>
                <a:lnTo>
                  <a:pt x="240118" y="38900"/>
                </a:lnTo>
                <a:lnTo>
                  <a:pt x="241173" y="40347"/>
                </a:lnTo>
                <a:lnTo>
                  <a:pt x="241173" y="18110"/>
                </a:lnTo>
                <a:lnTo>
                  <a:pt x="216128" y="7251"/>
                </a:lnTo>
                <a:lnTo>
                  <a:pt x="213664" y="6184"/>
                </a:lnTo>
                <a:lnTo>
                  <a:pt x="168795" y="0"/>
                </a:lnTo>
                <a:lnTo>
                  <a:pt x="123926" y="6184"/>
                </a:lnTo>
                <a:lnTo>
                  <a:pt x="83604" y="23660"/>
                </a:lnTo>
                <a:lnTo>
                  <a:pt x="49441" y="50761"/>
                </a:lnTo>
                <a:lnTo>
                  <a:pt x="23037" y="85890"/>
                </a:lnTo>
                <a:lnTo>
                  <a:pt x="6019" y="127381"/>
                </a:lnTo>
                <a:lnTo>
                  <a:pt x="0" y="173609"/>
                </a:lnTo>
                <a:lnTo>
                  <a:pt x="6019" y="219671"/>
                </a:lnTo>
                <a:lnTo>
                  <a:pt x="23037" y="261124"/>
                </a:lnTo>
                <a:lnTo>
                  <a:pt x="49441" y="296278"/>
                </a:lnTo>
                <a:lnTo>
                  <a:pt x="83604" y="323456"/>
                </a:lnTo>
                <a:lnTo>
                  <a:pt x="123926" y="340995"/>
                </a:lnTo>
                <a:lnTo>
                  <a:pt x="168795" y="347218"/>
                </a:lnTo>
                <a:lnTo>
                  <a:pt x="213664" y="340995"/>
                </a:lnTo>
                <a:lnTo>
                  <a:pt x="226466" y="335419"/>
                </a:lnTo>
                <a:lnTo>
                  <a:pt x="253987" y="323456"/>
                </a:lnTo>
                <a:lnTo>
                  <a:pt x="256705" y="321297"/>
                </a:lnTo>
                <a:lnTo>
                  <a:pt x="267601" y="327952"/>
                </a:lnTo>
                <a:lnTo>
                  <a:pt x="292684" y="337921"/>
                </a:lnTo>
                <a:lnTo>
                  <a:pt x="292912" y="337921"/>
                </a:lnTo>
                <a:lnTo>
                  <a:pt x="321005" y="344093"/>
                </a:lnTo>
                <a:lnTo>
                  <a:pt x="353555" y="346303"/>
                </a:lnTo>
                <a:lnTo>
                  <a:pt x="359244" y="346303"/>
                </a:lnTo>
                <a:lnTo>
                  <a:pt x="363397" y="345846"/>
                </a:lnTo>
                <a:lnTo>
                  <a:pt x="367538" y="345846"/>
                </a:lnTo>
                <a:lnTo>
                  <a:pt x="389102" y="343154"/>
                </a:lnTo>
                <a:lnTo>
                  <a:pt x="408381" y="337921"/>
                </a:lnTo>
                <a:lnTo>
                  <a:pt x="412051" y="336334"/>
                </a:lnTo>
                <a:lnTo>
                  <a:pt x="426008" y="330301"/>
                </a:lnTo>
                <a:lnTo>
                  <a:pt x="442620" y="320471"/>
                </a:lnTo>
                <a:lnTo>
                  <a:pt x="453491" y="313220"/>
                </a:lnTo>
                <a:lnTo>
                  <a:pt x="456082" y="312305"/>
                </a:lnTo>
                <a:lnTo>
                  <a:pt x="460222" y="312305"/>
                </a:lnTo>
                <a:lnTo>
                  <a:pt x="466128" y="315023"/>
                </a:lnTo>
                <a:lnTo>
                  <a:pt x="470573" y="321767"/>
                </a:lnTo>
                <a:lnTo>
                  <a:pt x="473417" y="330301"/>
                </a:lnTo>
                <a:lnTo>
                  <a:pt x="473481" y="330479"/>
                </a:lnTo>
                <a:lnTo>
                  <a:pt x="474726" y="339051"/>
                </a:lnTo>
                <a:lnTo>
                  <a:pt x="489648" y="339051"/>
                </a:lnTo>
                <a:lnTo>
                  <a:pt x="489216" y="322732"/>
                </a:lnTo>
                <a:lnTo>
                  <a:pt x="489102" y="318198"/>
                </a:lnTo>
                <a:lnTo>
                  <a:pt x="489000" y="314579"/>
                </a:lnTo>
                <a:lnTo>
                  <a:pt x="488937" y="312305"/>
                </a:lnTo>
                <a:lnTo>
                  <a:pt x="488099" y="280123"/>
                </a:lnTo>
                <a:lnTo>
                  <a:pt x="488391" y="249758"/>
                </a:lnTo>
                <a:lnTo>
                  <a:pt x="488492" y="239788"/>
                </a:lnTo>
                <a:lnTo>
                  <a:pt x="488594" y="228930"/>
                </a:lnTo>
                <a:lnTo>
                  <a:pt x="507250" y="206248"/>
                </a:lnTo>
                <a:lnTo>
                  <a:pt x="512432" y="206248"/>
                </a:lnTo>
                <a:lnTo>
                  <a:pt x="512432" y="198081"/>
                </a:lnTo>
                <a:lnTo>
                  <a:pt x="512432" y="196723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02502" y="6317021"/>
            <a:ext cx="335915" cy="340360"/>
          </a:xfrm>
          <a:custGeom>
            <a:avLst/>
            <a:gdLst/>
            <a:ahLst/>
            <a:cxnLst/>
            <a:rect l="l" t="t" r="r" b="b"/>
            <a:pathLst>
              <a:path w="335914" h="340359">
                <a:moveTo>
                  <a:pt x="335539" y="0"/>
                </a:moveTo>
                <a:lnTo>
                  <a:pt x="231462" y="0"/>
                </a:lnTo>
                <a:lnTo>
                  <a:pt x="231462" y="6343"/>
                </a:lnTo>
                <a:lnTo>
                  <a:pt x="239229" y="6626"/>
                </a:lnTo>
                <a:lnTo>
                  <a:pt x="256317" y="9969"/>
                </a:lnTo>
                <a:lnTo>
                  <a:pt x="273404" y="20112"/>
                </a:lnTo>
                <a:lnTo>
                  <a:pt x="281171" y="40794"/>
                </a:lnTo>
                <a:lnTo>
                  <a:pt x="281171" y="195814"/>
                </a:lnTo>
                <a:lnTo>
                  <a:pt x="273848" y="256851"/>
                </a:lnTo>
                <a:lnTo>
                  <a:pt x="224569" y="312056"/>
                </a:lnTo>
                <a:lnTo>
                  <a:pt x="171396" y="321372"/>
                </a:lnTo>
                <a:lnTo>
                  <a:pt x="162562" y="321011"/>
                </a:lnTo>
                <a:lnTo>
                  <a:pt x="119566" y="303134"/>
                </a:lnTo>
                <a:lnTo>
                  <a:pt x="98047" y="270398"/>
                </a:lnTo>
                <a:lnTo>
                  <a:pt x="90360" y="218422"/>
                </a:lnTo>
                <a:lnTo>
                  <a:pt x="90619" y="184936"/>
                </a:lnTo>
                <a:lnTo>
                  <a:pt x="90619" y="38527"/>
                </a:lnTo>
                <a:lnTo>
                  <a:pt x="98450" y="19347"/>
                </a:lnTo>
                <a:lnTo>
                  <a:pt x="113660" y="9856"/>
                </a:lnTo>
                <a:lnTo>
                  <a:pt x="128481" y="6655"/>
                </a:lnTo>
                <a:lnTo>
                  <a:pt x="135148" y="6343"/>
                </a:lnTo>
                <a:lnTo>
                  <a:pt x="135148" y="0"/>
                </a:lnTo>
                <a:lnTo>
                  <a:pt x="0" y="0"/>
                </a:lnTo>
                <a:lnTo>
                  <a:pt x="0" y="6343"/>
                </a:lnTo>
                <a:lnTo>
                  <a:pt x="5550" y="6520"/>
                </a:lnTo>
                <a:lnTo>
                  <a:pt x="18383" y="8779"/>
                </a:lnTo>
                <a:lnTo>
                  <a:pt x="32770" y="15712"/>
                </a:lnTo>
                <a:lnTo>
                  <a:pt x="42984" y="29912"/>
                </a:lnTo>
                <a:lnTo>
                  <a:pt x="44014" y="36259"/>
                </a:lnTo>
                <a:lnTo>
                  <a:pt x="44136" y="222557"/>
                </a:lnTo>
                <a:lnTo>
                  <a:pt x="44598" y="232075"/>
                </a:lnTo>
                <a:lnTo>
                  <a:pt x="53242" y="272339"/>
                </a:lnTo>
                <a:lnTo>
                  <a:pt x="77156" y="308229"/>
                </a:lnTo>
                <a:lnTo>
                  <a:pt x="112882" y="330894"/>
                </a:lnTo>
                <a:lnTo>
                  <a:pt x="153734" y="339498"/>
                </a:lnTo>
                <a:lnTo>
                  <a:pt x="167770" y="339958"/>
                </a:lnTo>
                <a:lnTo>
                  <a:pt x="214046" y="334671"/>
                </a:lnTo>
                <a:lnTo>
                  <a:pt x="248913" y="318331"/>
                </a:lnTo>
                <a:lnTo>
                  <a:pt x="273019" y="290220"/>
                </a:lnTo>
                <a:lnTo>
                  <a:pt x="287008" y="249620"/>
                </a:lnTo>
                <a:lnTo>
                  <a:pt x="291528" y="195814"/>
                </a:lnTo>
                <a:lnTo>
                  <a:pt x="291528" y="40794"/>
                </a:lnTo>
                <a:lnTo>
                  <a:pt x="298405" y="20112"/>
                </a:lnTo>
                <a:lnTo>
                  <a:pt x="313533" y="9969"/>
                </a:lnTo>
                <a:lnTo>
                  <a:pt x="328662" y="6626"/>
                </a:lnTo>
                <a:lnTo>
                  <a:pt x="335539" y="6343"/>
                </a:lnTo>
                <a:lnTo>
                  <a:pt x="335539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902308" y="6317024"/>
            <a:ext cx="277495" cy="340360"/>
          </a:xfrm>
          <a:custGeom>
            <a:avLst/>
            <a:gdLst/>
            <a:ahLst/>
            <a:cxnLst/>
            <a:rect l="l" t="t" r="r" b="b"/>
            <a:pathLst>
              <a:path w="277494" h="340359">
                <a:moveTo>
                  <a:pt x="264085" y="0"/>
                </a:moveTo>
                <a:lnTo>
                  <a:pt x="0" y="0"/>
                </a:lnTo>
                <a:lnTo>
                  <a:pt x="0" y="6504"/>
                </a:lnTo>
                <a:lnTo>
                  <a:pt x="6958" y="6824"/>
                </a:lnTo>
                <a:lnTo>
                  <a:pt x="22267" y="10108"/>
                </a:lnTo>
                <a:lnTo>
                  <a:pt x="37576" y="19846"/>
                </a:lnTo>
                <a:lnTo>
                  <a:pt x="44535" y="39527"/>
                </a:lnTo>
                <a:lnTo>
                  <a:pt x="44535" y="302756"/>
                </a:lnTo>
                <a:lnTo>
                  <a:pt x="37576" y="321090"/>
                </a:lnTo>
                <a:lnTo>
                  <a:pt x="22267" y="330137"/>
                </a:lnTo>
                <a:lnTo>
                  <a:pt x="6958" y="333166"/>
                </a:lnTo>
                <a:lnTo>
                  <a:pt x="0" y="333449"/>
                </a:lnTo>
                <a:lnTo>
                  <a:pt x="0" y="339962"/>
                </a:lnTo>
                <a:lnTo>
                  <a:pt x="277022" y="339962"/>
                </a:lnTo>
                <a:lnTo>
                  <a:pt x="277022" y="244619"/>
                </a:lnTo>
                <a:lnTo>
                  <a:pt x="264603" y="244619"/>
                </a:lnTo>
                <a:lnTo>
                  <a:pt x="262095" y="276041"/>
                </a:lnTo>
                <a:lnTo>
                  <a:pt x="251916" y="303452"/>
                </a:lnTo>
                <a:lnTo>
                  <a:pt x="230088" y="322841"/>
                </a:lnTo>
                <a:lnTo>
                  <a:pt x="192628" y="330196"/>
                </a:lnTo>
                <a:lnTo>
                  <a:pt x="127833" y="330079"/>
                </a:lnTo>
                <a:lnTo>
                  <a:pt x="112750" y="327521"/>
                </a:lnTo>
                <a:lnTo>
                  <a:pt x="97862" y="319207"/>
                </a:lnTo>
                <a:lnTo>
                  <a:pt x="91130" y="301824"/>
                </a:lnTo>
                <a:lnTo>
                  <a:pt x="91130" y="173462"/>
                </a:lnTo>
                <a:lnTo>
                  <a:pt x="129966" y="173462"/>
                </a:lnTo>
                <a:lnTo>
                  <a:pt x="155024" y="179329"/>
                </a:lnTo>
                <a:lnTo>
                  <a:pt x="169257" y="193174"/>
                </a:lnTo>
                <a:lnTo>
                  <a:pt x="175626" y="212511"/>
                </a:lnTo>
                <a:lnTo>
                  <a:pt x="177091" y="234857"/>
                </a:lnTo>
                <a:lnTo>
                  <a:pt x="186408" y="234857"/>
                </a:lnTo>
                <a:lnTo>
                  <a:pt x="186408" y="101843"/>
                </a:lnTo>
                <a:lnTo>
                  <a:pt x="177091" y="101843"/>
                </a:lnTo>
                <a:lnTo>
                  <a:pt x="175521" y="124334"/>
                </a:lnTo>
                <a:lnTo>
                  <a:pt x="168806" y="143991"/>
                </a:lnTo>
                <a:lnTo>
                  <a:pt x="153935" y="158156"/>
                </a:lnTo>
                <a:lnTo>
                  <a:pt x="127900" y="164166"/>
                </a:lnTo>
                <a:lnTo>
                  <a:pt x="91130" y="164166"/>
                </a:lnTo>
                <a:lnTo>
                  <a:pt x="91130" y="38127"/>
                </a:lnTo>
                <a:lnTo>
                  <a:pt x="94295" y="25775"/>
                </a:lnTo>
                <a:lnTo>
                  <a:pt x="103238" y="16735"/>
                </a:lnTo>
                <a:lnTo>
                  <a:pt x="117132" y="11184"/>
                </a:lnTo>
                <a:lnTo>
                  <a:pt x="135150" y="9295"/>
                </a:lnTo>
                <a:lnTo>
                  <a:pt x="179675" y="9295"/>
                </a:lnTo>
                <a:lnTo>
                  <a:pt x="217137" y="15196"/>
                </a:lnTo>
                <a:lnTo>
                  <a:pt x="238965" y="31387"/>
                </a:lnTo>
                <a:lnTo>
                  <a:pt x="249142" y="55600"/>
                </a:lnTo>
                <a:lnTo>
                  <a:pt x="251650" y="85568"/>
                </a:lnTo>
                <a:lnTo>
                  <a:pt x="264085" y="85568"/>
                </a:lnTo>
                <a:lnTo>
                  <a:pt x="264085" y="0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184332" y="6877724"/>
            <a:ext cx="411480" cy="49530"/>
          </a:xfrm>
          <a:custGeom>
            <a:avLst/>
            <a:gdLst/>
            <a:ahLst/>
            <a:cxnLst/>
            <a:rect l="l" t="t" r="r" b="b"/>
            <a:pathLst>
              <a:path w="411480" h="49529">
                <a:moveTo>
                  <a:pt x="3761" y="35593"/>
                </a:moveTo>
                <a:lnTo>
                  <a:pt x="0" y="43930"/>
                </a:lnTo>
                <a:lnTo>
                  <a:pt x="2145" y="45568"/>
                </a:lnTo>
                <a:lnTo>
                  <a:pt x="4982" y="46901"/>
                </a:lnTo>
                <a:lnTo>
                  <a:pt x="12034" y="48949"/>
                </a:lnTo>
                <a:lnTo>
                  <a:pt x="15692" y="49463"/>
                </a:lnTo>
                <a:lnTo>
                  <a:pt x="23849" y="49463"/>
                </a:lnTo>
                <a:lnTo>
                  <a:pt x="27557" y="48801"/>
                </a:lnTo>
                <a:lnTo>
                  <a:pt x="33660" y="46163"/>
                </a:lnTo>
                <a:lnTo>
                  <a:pt x="35952" y="44373"/>
                </a:lnTo>
                <a:lnTo>
                  <a:pt x="38518" y="40582"/>
                </a:lnTo>
                <a:lnTo>
                  <a:pt x="16718" y="40582"/>
                </a:lnTo>
                <a:lnTo>
                  <a:pt x="13891" y="40125"/>
                </a:lnTo>
                <a:lnTo>
                  <a:pt x="8247" y="38304"/>
                </a:lnTo>
                <a:lnTo>
                  <a:pt x="5810" y="37097"/>
                </a:lnTo>
                <a:lnTo>
                  <a:pt x="3761" y="35593"/>
                </a:lnTo>
                <a:close/>
              </a:path>
              <a:path w="411480" h="49529">
                <a:moveTo>
                  <a:pt x="24163" y="0"/>
                </a:moveTo>
                <a:lnTo>
                  <a:pt x="16739" y="0"/>
                </a:lnTo>
                <a:lnTo>
                  <a:pt x="13039" y="659"/>
                </a:lnTo>
                <a:lnTo>
                  <a:pt x="6983" y="3298"/>
                </a:lnTo>
                <a:lnTo>
                  <a:pt x="4715" y="5090"/>
                </a:lnTo>
                <a:lnTo>
                  <a:pt x="1713" y="9597"/>
                </a:lnTo>
                <a:lnTo>
                  <a:pt x="957" y="12114"/>
                </a:lnTo>
                <a:lnTo>
                  <a:pt x="957" y="18082"/>
                </a:lnTo>
                <a:lnTo>
                  <a:pt x="1699" y="20358"/>
                </a:lnTo>
                <a:lnTo>
                  <a:pt x="1788" y="20631"/>
                </a:lnTo>
                <a:lnTo>
                  <a:pt x="20746" y="29855"/>
                </a:lnTo>
                <a:lnTo>
                  <a:pt x="22628" y="30355"/>
                </a:lnTo>
                <a:lnTo>
                  <a:pt x="25405" y="31266"/>
                </a:lnTo>
                <a:lnTo>
                  <a:pt x="26541" y="31870"/>
                </a:lnTo>
                <a:lnTo>
                  <a:pt x="28321" y="33371"/>
                </a:lnTo>
                <a:lnTo>
                  <a:pt x="28762" y="34319"/>
                </a:lnTo>
                <a:lnTo>
                  <a:pt x="28706" y="37097"/>
                </a:lnTo>
                <a:lnTo>
                  <a:pt x="27920" y="38304"/>
                </a:lnTo>
                <a:lnTo>
                  <a:pt x="25413" y="39862"/>
                </a:lnTo>
                <a:lnTo>
                  <a:pt x="24952" y="40125"/>
                </a:lnTo>
                <a:lnTo>
                  <a:pt x="22683" y="40582"/>
                </a:lnTo>
                <a:lnTo>
                  <a:pt x="38518" y="40582"/>
                </a:lnTo>
                <a:lnTo>
                  <a:pt x="39005" y="39862"/>
                </a:lnTo>
                <a:lnTo>
                  <a:pt x="39768" y="37368"/>
                </a:lnTo>
                <a:lnTo>
                  <a:pt x="39708" y="31266"/>
                </a:lnTo>
                <a:lnTo>
                  <a:pt x="18834" y="19580"/>
                </a:lnTo>
                <a:lnTo>
                  <a:pt x="16231" y="18795"/>
                </a:lnTo>
                <a:lnTo>
                  <a:pt x="12815" y="17204"/>
                </a:lnTo>
                <a:lnTo>
                  <a:pt x="11954" y="15984"/>
                </a:lnTo>
                <a:lnTo>
                  <a:pt x="11954" y="12703"/>
                </a:lnTo>
                <a:lnTo>
                  <a:pt x="12700" y="11383"/>
                </a:lnTo>
                <a:lnTo>
                  <a:pt x="15655" y="9381"/>
                </a:lnTo>
                <a:lnTo>
                  <a:pt x="17948" y="8881"/>
                </a:lnTo>
                <a:lnTo>
                  <a:pt x="35828" y="8881"/>
                </a:lnTo>
                <a:lnTo>
                  <a:pt x="37720" y="4234"/>
                </a:lnTo>
                <a:lnTo>
                  <a:pt x="35528" y="2868"/>
                </a:lnTo>
                <a:lnTo>
                  <a:pt x="32979" y="1818"/>
                </a:lnTo>
                <a:lnTo>
                  <a:pt x="27147" y="363"/>
                </a:lnTo>
                <a:lnTo>
                  <a:pt x="24163" y="0"/>
                </a:lnTo>
                <a:close/>
              </a:path>
              <a:path w="411480" h="49529">
                <a:moveTo>
                  <a:pt x="35828" y="8881"/>
                </a:moveTo>
                <a:lnTo>
                  <a:pt x="25466" y="8881"/>
                </a:lnTo>
                <a:lnTo>
                  <a:pt x="29883" y="10130"/>
                </a:lnTo>
                <a:lnTo>
                  <a:pt x="34418" y="12703"/>
                </a:lnTo>
                <a:lnTo>
                  <a:pt x="34272" y="12703"/>
                </a:lnTo>
                <a:lnTo>
                  <a:pt x="35828" y="8881"/>
                </a:lnTo>
                <a:close/>
              </a:path>
              <a:path w="411480" h="49529">
                <a:moveTo>
                  <a:pt x="68370" y="816"/>
                </a:moveTo>
                <a:lnTo>
                  <a:pt x="57301" y="816"/>
                </a:lnTo>
                <a:lnTo>
                  <a:pt x="57384" y="34851"/>
                </a:lnTo>
                <a:lnTo>
                  <a:pt x="59222" y="40035"/>
                </a:lnTo>
                <a:lnTo>
                  <a:pt x="66808" y="47574"/>
                </a:lnTo>
                <a:lnTo>
                  <a:pt x="72125" y="49463"/>
                </a:lnTo>
                <a:lnTo>
                  <a:pt x="85791" y="49463"/>
                </a:lnTo>
                <a:lnTo>
                  <a:pt x="91108" y="47574"/>
                </a:lnTo>
                <a:lnTo>
                  <a:pt x="98686" y="40035"/>
                </a:lnTo>
                <a:lnTo>
                  <a:pt x="71923" y="40035"/>
                </a:lnTo>
                <a:lnTo>
                  <a:pt x="68370" y="35751"/>
                </a:lnTo>
                <a:lnTo>
                  <a:pt x="68370" y="816"/>
                </a:lnTo>
                <a:close/>
              </a:path>
              <a:path w="411480" h="49529">
                <a:moveTo>
                  <a:pt x="100619" y="816"/>
                </a:moveTo>
                <a:lnTo>
                  <a:pt x="89686" y="816"/>
                </a:lnTo>
                <a:lnTo>
                  <a:pt x="89686" y="31607"/>
                </a:lnTo>
                <a:lnTo>
                  <a:pt x="88842" y="34613"/>
                </a:lnTo>
                <a:lnTo>
                  <a:pt x="88775" y="34851"/>
                </a:lnTo>
                <a:lnTo>
                  <a:pt x="85128" y="38999"/>
                </a:lnTo>
                <a:lnTo>
                  <a:pt x="82486" y="40035"/>
                </a:lnTo>
                <a:lnTo>
                  <a:pt x="98703" y="40035"/>
                </a:lnTo>
                <a:lnTo>
                  <a:pt x="100535" y="34851"/>
                </a:lnTo>
                <a:lnTo>
                  <a:pt x="100619" y="816"/>
                </a:lnTo>
                <a:close/>
              </a:path>
              <a:path w="411480" h="49529">
                <a:moveTo>
                  <a:pt x="146843" y="816"/>
                </a:moveTo>
                <a:lnTo>
                  <a:pt x="121909" y="816"/>
                </a:lnTo>
                <a:lnTo>
                  <a:pt x="121909" y="48643"/>
                </a:lnTo>
                <a:lnTo>
                  <a:pt x="132976" y="48643"/>
                </a:lnTo>
                <a:lnTo>
                  <a:pt x="132976" y="35455"/>
                </a:lnTo>
                <a:lnTo>
                  <a:pt x="146843" y="35455"/>
                </a:lnTo>
                <a:lnTo>
                  <a:pt x="150522" y="34764"/>
                </a:lnTo>
                <a:lnTo>
                  <a:pt x="156768" y="31982"/>
                </a:lnTo>
                <a:lnTo>
                  <a:pt x="159166" y="29980"/>
                </a:lnTo>
                <a:lnTo>
                  <a:pt x="161447" y="26438"/>
                </a:lnTo>
                <a:lnTo>
                  <a:pt x="132976" y="26438"/>
                </a:lnTo>
                <a:lnTo>
                  <a:pt x="132976" y="9838"/>
                </a:lnTo>
                <a:lnTo>
                  <a:pt x="161433" y="9838"/>
                </a:lnTo>
                <a:lnTo>
                  <a:pt x="159166" y="6349"/>
                </a:lnTo>
                <a:lnTo>
                  <a:pt x="156768" y="4348"/>
                </a:lnTo>
                <a:lnTo>
                  <a:pt x="150522" y="1522"/>
                </a:lnTo>
                <a:lnTo>
                  <a:pt x="146843" y="816"/>
                </a:lnTo>
                <a:close/>
              </a:path>
              <a:path w="411480" h="49529">
                <a:moveTo>
                  <a:pt x="161433" y="9838"/>
                </a:moveTo>
                <a:lnTo>
                  <a:pt x="145321" y="9838"/>
                </a:lnTo>
                <a:lnTo>
                  <a:pt x="147848" y="10551"/>
                </a:lnTo>
                <a:lnTo>
                  <a:pt x="151307" y="13423"/>
                </a:lnTo>
                <a:lnTo>
                  <a:pt x="152179" y="15483"/>
                </a:lnTo>
                <a:lnTo>
                  <a:pt x="152179" y="20815"/>
                </a:lnTo>
                <a:lnTo>
                  <a:pt x="151307" y="22852"/>
                </a:lnTo>
                <a:lnTo>
                  <a:pt x="147848" y="25722"/>
                </a:lnTo>
                <a:lnTo>
                  <a:pt x="145321" y="26438"/>
                </a:lnTo>
                <a:lnTo>
                  <a:pt x="161447" y="26438"/>
                </a:lnTo>
                <a:lnTo>
                  <a:pt x="162539" y="24743"/>
                </a:lnTo>
                <a:lnTo>
                  <a:pt x="163381" y="21675"/>
                </a:lnTo>
                <a:lnTo>
                  <a:pt x="163381" y="14620"/>
                </a:lnTo>
                <a:lnTo>
                  <a:pt x="162539" y="11541"/>
                </a:lnTo>
                <a:lnTo>
                  <a:pt x="161433" y="9838"/>
                </a:lnTo>
                <a:close/>
              </a:path>
              <a:path w="411480" h="49529">
                <a:moveTo>
                  <a:pt x="206538" y="816"/>
                </a:moveTo>
                <a:lnTo>
                  <a:pt x="181597" y="816"/>
                </a:lnTo>
                <a:lnTo>
                  <a:pt x="181597" y="48643"/>
                </a:lnTo>
                <a:lnTo>
                  <a:pt x="192667" y="48643"/>
                </a:lnTo>
                <a:lnTo>
                  <a:pt x="192667" y="35319"/>
                </a:lnTo>
                <a:lnTo>
                  <a:pt x="214658" y="35319"/>
                </a:lnTo>
                <a:lnTo>
                  <a:pt x="213227" y="33271"/>
                </a:lnTo>
                <a:lnTo>
                  <a:pt x="216373" y="31906"/>
                </a:lnTo>
                <a:lnTo>
                  <a:pt x="218796" y="29933"/>
                </a:lnTo>
                <a:lnTo>
                  <a:pt x="221073" y="26507"/>
                </a:lnTo>
                <a:lnTo>
                  <a:pt x="192667" y="26507"/>
                </a:lnTo>
                <a:lnTo>
                  <a:pt x="192667" y="9838"/>
                </a:lnTo>
                <a:lnTo>
                  <a:pt x="221119" y="9838"/>
                </a:lnTo>
                <a:lnTo>
                  <a:pt x="218857" y="6349"/>
                </a:lnTo>
                <a:lnTo>
                  <a:pt x="216452" y="4348"/>
                </a:lnTo>
                <a:lnTo>
                  <a:pt x="210214" y="1522"/>
                </a:lnTo>
                <a:lnTo>
                  <a:pt x="206538" y="816"/>
                </a:lnTo>
                <a:close/>
              </a:path>
              <a:path w="411480" h="49529">
                <a:moveTo>
                  <a:pt x="214658" y="35319"/>
                </a:moveTo>
                <a:lnTo>
                  <a:pt x="202845" y="35319"/>
                </a:lnTo>
                <a:lnTo>
                  <a:pt x="212072" y="48643"/>
                </a:lnTo>
                <a:lnTo>
                  <a:pt x="223959" y="48643"/>
                </a:lnTo>
                <a:lnTo>
                  <a:pt x="214658" y="35319"/>
                </a:lnTo>
                <a:close/>
              </a:path>
              <a:path w="411480" h="49529">
                <a:moveTo>
                  <a:pt x="221119" y="9838"/>
                </a:moveTo>
                <a:lnTo>
                  <a:pt x="205012" y="9838"/>
                </a:lnTo>
                <a:lnTo>
                  <a:pt x="207539" y="10551"/>
                </a:lnTo>
                <a:lnTo>
                  <a:pt x="211002" y="13423"/>
                </a:lnTo>
                <a:lnTo>
                  <a:pt x="211866" y="15483"/>
                </a:lnTo>
                <a:lnTo>
                  <a:pt x="211866" y="20815"/>
                </a:lnTo>
                <a:lnTo>
                  <a:pt x="211002" y="22863"/>
                </a:lnTo>
                <a:lnTo>
                  <a:pt x="207539" y="25775"/>
                </a:lnTo>
                <a:lnTo>
                  <a:pt x="205012" y="26507"/>
                </a:lnTo>
                <a:lnTo>
                  <a:pt x="221073" y="26507"/>
                </a:lnTo>
                <a:lnTo>
                  <a:pt x="222216" y="24786"/>
                </a:lnTo>
                <a:lnTo>
                  <a:pt x="223070" y="21725"/>
                </a:lnTo>
                <a:lnTo>
                  <a:pt x="223070" y="14620"/>
                </a:lnTo>
                <a:lnTo>
                  <a:pt x="222223" y="11541"/>
                </a:lnTo>
                <a:lnTo>
                  <a:pt x="221119" y="9838"/>
                </a:lnTo>
                <a:close/>
              </a:path>
              <a:path w="411480" h="49529">
                <a:moveTo>
                  <a:pt x="278319" y="816"/>
                </a:moveTo>
                <a:lnTo>
                  <a:pt x="242178" y="816"/>
                </a:lnTo>
                <a:lnTo>
                  <a:pt x="242178" y="48643"/>
                </a:lnTo>
                <a:lnTo>
                  <a:pt x="279208" y="48643"/>
                </a:lnTo>
                <a:lnTo>
                  <a:pt x="279208" y="39762"/>
                </a:lnTo>
                <a:lnTo>
                  <a:pt x="253173" y="39762"/>
                </a:lnTo>
                <a:lnTo>
                  <a:pt x="253173" y="28695"/>
                </a:lnTo>
                <a:lnTo>
                  <a:pt x="275381" y="28695"/>
                </a:lnTo>
                <a:lnTo>
                  <a:pt x="275381" y="20085"/>
                </a:lnTo>
                <a:lnTo>
                  <a:pt x="253173" y="20085"/>
                </a:lnTo>
                <a:lnTo>
                  <a:pt x="253173" y="9701"/>
                </a:lnTo>
                <a:lnTo>
                  <a:pt x="278319" y="9701"/>
                </a:lnTo>
                <a:lnTo>
                  <a:pt x="278319" y="816"/>
                </a:lnTo>
                <a:close/>
              </a:path>
              <a:path w="411480" h="49529">
                <a:moveTo>
                  <a:pt x="307536" y="816"/>
                </a:moveTo>
                <a:lnTo>
                  <a:pt x="298385" y="816"/>
                </a:lnTo>
                <a:lnTo>
                  <a:pt x="298385" y="48643"/>
                </a:lnTo>
                <a:lnTo>
                  <a:pt x="308763" y="48643"/>
                </a:lnTo>
                <a:lnTo>
                  <a:pt x="308763" y="20563"/>
                </a:lnTo>
                <a:lnTo>
                  <a:pt x="319429" y="20563"/>
                </a:lnTo>
                <a:lnTo>
                  <a:pt x="307536" y="816"/>
                </a:lnTo>
                <a:close/>
              </a:path>
              <a:path w="411480" h="49529">
                <a:moveTo>
                  <a:pt x="352205" y="19947"/>
                </a:moveTo>
                <a:lnTo>
                  <a:pt x="341834" y="19947"/>
                </a:lnTo>
                <a:lnTo>
                  <a:pt x="341901" y="48643"/>
                </a:lnTo>
                <a:lnTo>
                  <a:pt x="352291" y="48643"/>
                </a:lnTo>
                <a:lnTo>
                  <a:pt x="352205" y="19947"/>
                </a:lnTo>
                <a:close/>
              </a:path>
              <a:path w="411480" h="49529">
                <a:moveTo>
                  <a:pt x="319429" y="20563"/>
                </a:moveTo>
                <a:lnTo>
                  <a:pt x="308763" y="20563"/>
                </a:lnTo>
                <a:lnTo>
                  <a:pt x="322775" y="43585"/>
                </a:lnTo>
                <a:lnTo>
                  <a:pt x="327761" y="43585"/>
                </a:lnTo>
                <a:lnTo>
                  <a:pt x="335529" y="30538"/>
                </a:lnTo>
                <a:lnTo>
                  <a:pt x="325436" y="30538"/>
                </a:lnTo>
                <a:lnTo>
                  <a:pt x="319429" y="20563"/>
                </a:lnTo>
                <a:close/>
              </a:path>
              <a:path w="411480" h="49529">
                <a:moveTo>
                  <a:pt x="352148" y="816"/>
                </a:moveTo>
                <a:lnTo>
                  <a:pt x="343068" y="816"/>
                </a:lnTo>
                <a:lnTo>
                  <a:pt x="325436" y="30538"/>
                </a:lnTo>
                <a:lnTo>
                  <a:pt x="335529" y="30538"/>
                </a:lnTo>
                <a:lnTo>
                  <a:pt x="341834" y="19947"/>
                </a:lnTo>
                <a:lnTo>
                  <a:pt x="352205" y="19947"/>
                </a:lnTo>
                <a:lnTo>
                  <a:pt x="352148" y="816"/>
                </a:lnTo>
                <a:close/>
              </a:path>
              <a:path w="411480" h="49529">
                <a:moveTo>
                  <a:pt x="410132" y="816"/>
                </a:moveTo>
                <a:lnTo>
                  <a:pt x="373989" y="816"/>
                </a:lnTo>
                <a:lnTo>
                  <a:pt x="373989" y="48643"/>
                </a:lnTo>
                <a:lnTo>
                  <a:pt x="411018" y="48643"/>
                </a:lnTo>
                <a:lnTo>
                  <a:pt x="411018" y="39762"/>
                </a:lnTo>
                <a:lnTo>
                  <a:pt x="384986" y="39762"/>
                </a:lnTo>
                <a:lnTo>
                  <a:pt x="384986" y="28695"/>
                </a:lnTo>
                <a:lnTo>
                  <a:pt x="407198" y="28695"/>
                </a:lnTo>
                <a:lnTo>
                  <a:pt x="407198" y="20085"/>
                </a:lnTo>
                <a:lnTo>
                  <a:pt x="384986" y="20085"/>
                </a:lnTo>
                <a:lnTo>
                  <a:pt x="384986" y="9701"/>
                </a:lnTo>
                <a:lnTo>
                  <a:pt x="410132" y="9701"/>
                </a:lnTo>
                <a:lnTo>
                  <a:pt x="410132" y="816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076266" y="6739639"/>
            <a:ext cx="627380" cy="74930"/>
          </a:xfrm>
          <a:custGeom>
            <a:avLst/>
            <a:gdLst/>
            <a:ahLst/>
            <a:cxnLst/>
            <a:rect l="l" t="t" r="r" b="b"/>
            <a:pathLst>
              <a:path w="627380" h="74929">
                <a:moveTo>
                  <a:pt x="16664" y="1234"/>
                </a:moveTo>
                <a:lnTo>
                  <a:pt x="0" y="1234"/>
                </a:lnTo>
                <a:lnTo>
                  <a:pt x="0" y="73234"/>
                </a:lnTo>
                <a:lnTo>
                  <a:pt x="16664" y="73234"/>
                </a:lnTo>
                <a:lnTo>
                  <a:pt x="16664" y="43714"/>
                </a:lnTo>
                <a:lnTo>
                  <a:pt x="66038" y="43714"/>
                </a:lnTo>
                <a:lnTo>
                  <a:pt x="66038" y="29624"/>
                </a:lnTo>
                <a:lnTo>
                  <a:pt x="16664" y="29624"/>
                </a:lnTo>
                <a:lnTo>
                  <a:pt x="16664" y="1234"/>
                </a:lnTo>
                <a:close/>
              </a:path>
              <a:path w="627380" h="74929">
                <a:moveTo>
                  <a:pt x="66038" y="43714"/>
                </a:moveTo>
                <a:lnTo>
                  <a:pt x="49371" y="43714"/>
                </a:lnTo>
                <a:lnTo>
                  <a:pt x="49371" y="73234"/>
                </a:lnTo>
                <a:lnTo>
                  <a:pt x="66038" y="73234"/>
                </a:lnTo>
                <a:lnTo>
                  <a:pt x="66038" y="43714"/>
                </a:lnTo>
                <a:close/>
              </a:path>
              <a:path w="627380" h="74929">
                <a:moveTo>
                  <a:pt x="66038" y="1234"/>
                </a:moveTo>
                <a:lnTo>
                  <a:pt x="49371" y="1234"/>
                </a:lnTo>
                <a:lnTo>
                  <a:pt x="49371" y="29624"/>
                </a:lnTo>
                <a:lnTo>
                  <a:pt x="66038" y="29624"/>
                </a:lnTo>
                <a:lnTo>
                  <a:pt x="66038" y="1234"/>
                </a:lnTo>
                <a:close/>
              </a:path>
              <a:path w="627380" h="74929">
                <a:moveTo>
                  <a:pt x="193683" y="0"/>
                </a:moveTo>
                <a:lnTo>
                  <a:pt x="178729" y="0"/>
                </a:lnTo>
                <a:lnTo>
                  <a:pt x="171997" y="1609"/>
                </a:lnTo>
                <a:lnTo>
                  <a:pt x="159990" y="8055"/>
                </a:lnTo>
                <a:lnTo>
                  <a:pt x="155296" y="12498"/>
                </a:lnTo>
                <a:lnTo>
                  <a:pt x="148511" y="23813"/>
                </a:lnTo>
                <a:lnTo>
                  <a:pt x="146812" y="30171"/>
                </a:lnTo>
                <a:lnTo>
                  <a:pt x="146812" y="44293"/>
                </a:lnTo>
                <a:lnTo>
                  <a:pt x="178729" y="74468"/>
                </a:lnTo>
                <a:lnTo>
                  <a:pt x="193683" y="74468"/>
                </a:lnTo>
                <a:lnTo>
                  <a:pt x="200398" y="72856"/>
                </a:lnTo>
                <a:lnTo>
                  <a:pt x="212331" y="66412"/>
                </a:lnTo>
                <a:lnTo>
                  <a:pt x="217030" y="61973"/>
                </a:lnTo>
                <a:lnTo>
                  <a:pt x="218059" y="60274"/>
                </a:lnTo>
                <a:lnTo>
                  <a:pt x="181951" y="60274"/>
                </a:lnTo>
                <a:lnTo>
                  <a:pt x="178117" y="59295"/>
                </a:lnTo>
                <a:lnTo>
                  <a:pt x="171259" y="55388"/>
                </a:lnTo>
                <a:lnTo>
                  <a:pt x="168563" y="52664"/>
                </a:lnTo>
                <a:lnTo>
                  <a:pt x="164660" y="45669"/>
                </a:lnTo>
                <a:lnTo>
                  <a:pt x="163681" y="41691"/>
                </a:lnTo>
                <a:lnTo>
                  <a:pt x="163681" y="32777"/>
                </a:lnTo>
                <a:lnTo>
                  <a:pt x="181951" y="14194"/>
                </a:lnTo>
                <a:lnTo>
                  <a:pt x="218058" y="14194"/>
                </a:lnTo>
                <a:lnTo>
                  <a:pt x="217030" y="12498"/>
                </a:lnTo>
                <a:lnTo>
                  <a:pt x="212331" y="8055"/>
                </a:lnTo>
                <a:lnTo>
                  <a:pt x="200398" y="1609"/>
                </a:lnTo>
                <a:lnTo>
                  <a:pt x="193683" y="0"/>
                </a:lnTo>
                <a:close/>
              </a:path>
              <a:path w="627380" h="74929">
                <a:moveTo>
                  <a:pt x="218058" y="14194"/>
                </a:moveTo>
                <a:lnTo>
                  <a:pt x="190458" y="14194"/>
                </a:lnTo>
                <a:lnTo>
                  <a:pt x="194296" y="15170"/>
                </a:lnTo>
                <a:lnTo>
                  <a:pt x="201154" y="19075"/>
                </a:lnTo>
                <a:lnTo>
                  <a:pt x="203850" y="21804"/>
                </a:lnTo>
                <a:lnTo>
                  <a:pt x="207756" y="28803"/>
                </a:lnTo>
                <a:lnTo>
                  <a:pt x="208732" y="32777"/>
                </a:lnTo>
                <a:lnTo>
                  <a:pt x="208732" y="41691"/>
                </a:lnTo>
                <a:lnTo>
                  <a:pt x="190458" y="60274"/>
                </a:lnTo>
                <a:lnTo>
                  <a:pt x="218059" y="60274"/>
                </a:lnTo>
                <a:lnTo>
                  <a:pt x="223884" y="50659"/>
                </a:lnTo>
                <a:lnTo>
                  <a:pt x="225605" y="44293"/>
                </a:lnTo>
                <a:lnTo>
                  <a:pt x="225605" y="30171"/>
                </a:lnTo>
                <a:lnTo>
                  <a:pt x="223884" y="23813"/>
                </a:lnTo>
                <a:lnTo>
                  <a:pt x="218058" y="14194"/>
                </a:lnTo>
                <a:close/>
              </a:path>
              <a:path w="627380" h="74929">
                <a:moveTo>
                  <a:pt x="336924" y="14809"/>
                </a:moveTo>
                <a:lnTo>
                  <a:pt x="320263" y="14809"/>
                </a:lnTo>
                <a:lnTo>
                  <a:pt x="320263" y="73234"/>
                </a:lnTo>
                <a:lnTo>
                  <a:pt x="336924" y="73234"/>
                </a:lnTo>
                <a:lnTo>
                  <a:pt x="336924" y="14809"/>
                </a:lnTo>
                <a:close/>
              </a:path>
              <a:path w="627380" h="74929">
                <a:moveTo>
                  <a:pt x="359963" y="1234"/>
                </a:moveTo>
                <a:lnTo>
                  <a:pt x="297223" y="1234"/>
                </a:lnTo>
                <a:lnTo>
                  <a:pt x="297223" y="14809"/>
                </a:lnTo>
                <a:lnTo>
                  <a:pt x="359963" y="14809"/>
                </a:lnTo>
                <a:lnTo>
                  <a:pt x="359963" y="1234"/>
                </a:lnTo>
                <a:close/>
              </a:path>
              <a:path w="627380" h="74929">
                <a:moveTo>
                  <a:pt x="491558" y="1234"/>
                </a:moveTo>
                <a:lnTo>
                  <a:pt x="437141" y="1234"/>
                </a:lnTo>
                <a:lnTo>
                  <a:pt x="437141" y="73234"/>
                </a:lnTo>
                <a:lnTo>
                  <a:pt x="492890" y="73234"/>
                </a:lnTo>
                <a:lnTo>
                  <a:pt x="492890" y="59863"/>
                </a:lnTo>
                <a:lnTo>
                  <a:pt x="453704" y="59863"/>
                </a:lnTo>
                <a:lnTo>
                  <a:pt x="453704" y="43202"/>
                </a:lnTo>
                <a:lnTo>
                  <a:pt x="487130" y="43202"/>
                </a:lnTo>
                <a:lnTo>
                  <a:pt x="487130" y="30239"/>
                </a:lnTo>
                <a:lnTo>
                  <a:pt x="453704" y="30239"/>
                </a:lnTo>
                <a:lnTo>
                  <a:pt x="453704" y="14605"/>
                </a:lnTo>
                <a:lnTo>
                  <a:pt x="491558" y="14605"/>
                </a:lnTo>
                <a:lnTo>
                  <a:pt x="491558" y="1234"/>
                </a:lnTo>
                <a:close/>
              </a:path>
              <a:path w="627380" h="74929">
                <a:moveTo>
                  <a:pt x="591051" y="1234"/>
                </a:moveTo>
                <a:lnTo>
                  <a:pt x="574384" y="1234"/>
                </a:lnTo>
                <a:lnTo>
                  <a:pt x="574384" y="73234"/>
                </a:lnTo>
                <a:lnTo>
                  <a:pt x="627156" y="73234"/>
                </a:lnTo>
                <a:lnTo>
                  <a:pt x="627156" y="59658"/>
                </a:lnTo>
                <a:lnTo>
                  <a:pt x="591051" y="59658"/>
                </a:lnTo>
                <a:lnTo>
                  <a:pt x="591051" y="1234"/>
                </a:lnTo>
                <a:close/>
              </a:path>
            </a:pathLst>
          </a:custGeom>
          <a:solidFill>
            <a:srgbClr val="A6544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4765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3237</Words>
  <Application>Microsoft Office PowerPoint</Application>
  <PresentationFormat>Özel</PresentationFormat>
  <Paragraphs>913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50" baseType="lpstr">
      <vt:lpstr>Arial</vt:lpstr>
      <vt:lpstr>Arial MT</vt:lpstr>
      <vt:lpstr>Calibri</vt:lpstr>
      <vt:lpstr>Microsoft Sans Serif</vt:lpstr>
      <vt:lpstr>Segoe UI Symbol</vt:lpstr>
      <vt:lpstr>Tahoma</vt:lpstr>
      <vt:lpstr>Times New Roman</vt:lpstr>
      <vt:lpstr>Trebuchet MS</vt:lpstr>
      <vt:lpstr>Verdana</vt:lpstr>
      <vt:lpstr>Office Theme</vt:lpstr>
      <vt:lpstr>2025 factsheet</vt:lpstr>
      <vt:lpstr>PowerPoint Sunusu</vt:lpstr>
      <vt:lpstr>general information</vt:lpstr>
      <vt:lpstr>wellcofmarinegwe</vt:lpstr>
      <vt:lpstr>PowerPoint Sunusu</vt:lpstr>
      <vt:lpstr>free</vt:lpstr>
      <vt:lpstr>Free of charge honeymoonBirthday &amp; Anniversary Offers</vt:lpstr>
      <vt:lpstr>Rooms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Candytown Dinopark</vt:lpstr>
      <vt:lpstr>PowerPoint Sunusu</vt:lpstr>
      <vt:lpstr>PowerPoint Sunusu</vt:lpstr>
      <vt:lpstr>PowerPoint Sunusu</vt:lpstr>
      <vt:lpstr>PowerPoint Sunusu</vt:lpstr>
      <vt:lpstr>PowerPoint Sunusu</vt:lpstr>
      <vt:lpstr>Brands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ENG.cdr</dc:title>
  <dc:creator>Aytaç</dc:creator>
  <cp:lastModifiedBy>Berkay Kesenci</cp:lastModifiedBy>
  <cp:revision>2</cp:revision>
  <dcterms:created xsi:type="dcterms:W3CDTF">2025-02-12T12:06:28Z</dcterms:created>
  <dcterms:modified xsi:type="dcterms:W3CDTF">2025-02-12T12:15:33Z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2025-01-23T00:00:00Z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2025-02-12T00:00:00Z</vt:filetime>
  </property>
  <property fmtid="{D5CDD505-2E9C-101B-9397-08002B2CF9AE}" pid="5" name="Producer">
    <vt:lpwstr>Corel PDF Engine Version 22.1.1.523</vt:lpwstr>
  </property>
</Properties>
</file>